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6" r:id="rId3"/>
    <p:sldId id="258" r:id="rId4"/>
    <p:sldId id="25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CFDDA-4648-48F6-850C-AD93195400C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E971857-4482-484C-8CBC-C1EE1380B7E4}">
      <dgm:prSet phldrT="[Текст]" custT="1"/>
      <dgm:spPr/>
      <dgm:t>
        <a:bodyPr/>
        <a:lstStyle/>
        <a:p>
          <a:r>
            <a:rPr lang="uk-UA" sz="3200" dirty="0" smtClean="0"/>
            <a:t>Вирішення справи по суті</a:t>
          </a:r>
          <a:endParaRPr lang="ru-RU" sz="3200" dirty="0"/>
        </a:p>
      </dgm:t>
    </dgm:pt>
    <dgm:pt modelId="{B06A9016-BDC0-42B3-A160-24534981DE2A}" type="parTrans" cxnId="{7EDAADAE-E4F5-4C12-8CB0-3B9D786F29F7}">
      <dgm:prSet/>
      <dgm:spPr/>
      <dgm:t>
        <a:bodyPr/>
        <a:lstStyle/>
        <a:p>
          <a:endParaRPr lang="ru-RU"/>
        </a:p>
      </dgm:t>
    </dgm:pt>
    <dgm:pt modelId="{DF0C0F64-189B-418A-8954-7835E0886F6C}" type="sibTrans" cxnId="{7EDAADAE-E4F5-4C12-8CB0-3B9D786F29F7}">
      <dgm:prSet/>
      <dgm:spPr/>
      <dgm:t>
        <a:bodyPr/>
        <a:lstStyle/>
        <a:p>
          <a:endParaRPr lang="ru-RU"/>
        </a:p>
      </dgm:t>
    </dgm:pt>
    <dgm:pt modelId="{3ADF5113-49AA-4457-93B0-03C7499A25CC}">
      <dgm:prSet phldrT="[Текст]" custT="1"/>
      <dgm:spPr/>
      <dgm:t>
        <a:bodyPr/>
        <a:lstStyle/>
        <a:p>
          <a:r>
            <a:rPr lang="uk-UA" sz="2800" dirty="0" smtClean="0"/>
            <a:t>Вирішення процесуальних питань</a:t>
          </a:r>
          <a:endParaRPr lang="ru-RU" sz="2800" dirty="0"/>
        </a:p>
      </dgm:t>
    </dgm:pt>
    <dgm:pt modelId="{C86C672D-095E-4832-B0AC-1891BFC9730B}" type="parTrans" cxnId="{0BA0275A-B5C8-4AE5-95B0-E2F1F8DEAF5C}">
      <dgm:prSet/>
      <dgm:spPr/>
      <dgm:t>
        <a:bodyPr/>
        <a:lstStyle/>
        <a:p>
          <a:endParaRPr lang="ru-RU"/>
        </a:p>
      </dgm:t>
    </dgm:pt>
    <dgm:pt modelId="{AC85F743-27C9-4356-B200-279540B13B0A}" type="sibTrans" cxnId="{0BA0275A-B5C8-4AE5-95B0-E2F1F8DEAF5C}">
      <dgm:prSet/>
      <dgm:spPr/>
      <dgm:t>
        <a:bodyPr/>
        <a:lstStyle/>
        <a:p>
          <a:endParaRPr lang="ru-RU"/>
        </a:p>
      </dgm:t>
    </dgm:pt>
    <dgm:pt modelId="{442E6113-7379-45CB-B8B2-14C85803E987}">
      <dgm:prSet phldrT="[Текст]" custT="1"/>
      <dgm:spPr/>
      <dgm:t>
        <a:bodyPr/>
        <a:lstStyle/>
        <a:p>
          <a:r>
            <a:rPr lang="uk-UA" sz="2800" dirty="0" smtClean="0"/>
            <a:t>Вирішення інших питань у межах юрисдикційних повноважень суду</a:t>
          </a:r>
          <a:endParaRPr lang="ru-RU" sz="2800" dirty="0"/>
        </a:p>
      </dgm:t>
    </dgm:pt>
    <dgm:pt modelId="{34C60EBE-3DB2-4E4D-BE31-9FDC2E2AB8D4}" type="parTrans" cxnId="{2228C90C-4DF5-46BF-9CA6-592EABF6AF41}">
      <dgm:prSet/>
      <dgm:spPr/>
      <dgm:t>
        <a:bodyPr/>
        <a:lstStyle/>
        <a:p>
          <a:endParaRPr lang="ru-RU"/>
        </a:p>
      </dgm:t>
    </dgm:pt>
    <dgm:pt modelId="{BED2A855-9A87-4C9D-909D-9B1E38F0C8E1}" type="sibTrans" cxnId="{2228C90C-4DF5-46BF-9CA6-592EABF6AF41}">
      <dgm:prSet/>
      <dgm:spPr/>
      <dgm:t>
        <a:bodyPr/>
        <a:lstStyle/>
        <a:p>
          <a:endParaRPr lang="ru-RU"/>
        </a:p>
      </dgm:t>
    </dgm:pt>
    <dgm:pt modelId="{07079F50-0389-43E8-A462-956CDBF73995}" type="pres">
      <dgm:prSet presAssocID="{D35CFDDA-4648-48F6-850C-AD93195400CF}" presName="linear" presStyleCnt="0">
        <dgm:presLayoutVars>
          <dgm:dir/>
          <dgm:animLvl val="lvl"/>
          <dgm:resizeHandles val="exact"/>
        </dgm:presLayoutVars>
      </dgm:prSet>
      <dgm:spPr/>
      <dgm:t>
        <a:bodyPr/>
        <a:lstStyle/>
        <a:p>
          <a:endParaRPr lang="ru-RU"/>
        </a:p>
      </dgm:t>
    </dgm:pt>
    <dgm:pt modelId="{E734F764-645A-43F9-987E-15142544250A}" type="pres">
      <dgm:prSet presAssocID="{6E971857-4482-484C-8CBC-C1EE1380B7E4}" presName="parentLin" presStyleCnt="0"/>
      <dgm:spPr/>
    </dgm:pt>
    <dgm:pt modelId="{955BBFE5-1F3E-4FD4-8455-F5D7F2F34F2D}" type="pres">
      <dgm:prSet presAssocID="{6E971857-4482-484C-8CBC-C1EE1380B7E4}" presName="parentLeftMargin" presStyleLbl="node1" presStyleIdx="0" presStyleCnt="3"/>
      <dgm:spPr/>
      <dgm:t>
        <a:bodyPr/>
        <a:lstStyle/>
        <a:p>
          <a:endParaRPr lang="ru-RU"/>
        </a:p>
      </dgm:t>
    </dgm:pt>
    <dgm:pt modelId="{250E2A93-5D29-451C-BB83-A2C39A838EC8}" type="pres">
      <dgm:prSet presAssocID="{6E971857-4482-484C-8CBC-C1EE1380B7E4}" presName="parentText" presStyleLbl="node1" presStyleIdx="0" presStyleCnt="3" custScaleX="114881" custScaleY="297087">
        <dgm:presLayoutVars>
          <dgm:chMax val="0"/>
          <dgm:bulletEnabled val="1"/>
        </dgm:presLayoutVars>
      </dgm:prSet>
      <dgm:spPr/>
      <dgm:t>
        <a:bodyPr/>
        <a:lstStyle/>
        <a:p>
          <a:endParaRPr lang="ru-RU"/>
        </a:p>
      </dgm:t>
    </dgm:pt>
    <dgm:pt modelId="{CF4B50E5-EE00-481C-B8E9-4F40C0192BE7}" type="pres">
      <dgm:prSet presAssocID="{6E971857-4482-484C-8CBC-C1EE1380B7E4}" presName="negativeSpace" presStyleCnt="0"/>
      <dgm:spPr/>
    </dgm:pt>
    <dgm:pt modelId="{2E7F4A23-AF67-4803-B203-14F0727D72C5}" type="pres">
      <dgm:prSet presAssocID="{6E971857-4482-484C-8CBC-C1EE1380B7E4}" presName="childText" presStyleLbl="conFgAcc1" presStyleIdx="0" presStyleCnt="3">
        <dgm:presLayoutVars>
          <dgm:bulletEnabled val="1"/>
        </dgm:presLayoutVars>
      </dgm:prSet>
      <dgm:spPr/>
    </dgm:pt>
    <dgm:pt modelId="{E2A22835-C3EA-427F-8BAF-F3E8E03E9719}" type="pres">
      <dgm:prSet presAssocID="{DF0C0F64-189B-418A-8954-7835E0886F6C}" presName="spaceBetweenRectangles" presStyleCnt="0"/>
      <dgm:spPr/>
    </dgm:pt>
    <dgm:pt modelId="{33805110-A434-4EDE-BF84-8EBF47C74087}" type="pres">
      <dgm:prSet presAssocID="{3ADF5113-49AA-4457-93B0-03C7499A25CC}" presName="parentLin" presStyleCnt="0"/>
      <dgm:spPr/>
    </dgm:pt>
    <dgm:pt modelId="{222A51EE-38E0-4D09-8DAF-01B3CB3C7086}" type="pres">
      <dgm:prSet presAssocID="{3ADF5113-49AA-4457-93B0-03C7499A25CC}" presName="parentLeftMargin" presStyleLbl="node1" presStyleIdx="0" presStyleCnt="3"/>
      <dgm:spPr/>
      <dgm:t>
        <a:bodyPr/>
        <a:lstStyle/>
        <a:p>
          <a:endParaRPr lang="ru-RU"/>
        </a:p>
      </dgm:t>
    </dgm:pt>
    <dgm:pt modelId="{692913CA-475A-4360-A323-10A659D536C9}" type="pres">
      <dgm:prSet presAssocID="{3ADF5113-49AA-4457-93B0-03C7499A25CC}" presName="parentText" presStyleLbl="node1" presStyleIdx="1" presStyleCnt="3" custScaleX="112512" custScaleY="290459">
        <dgm:presLayoutVars>
          <dgm:chMax val="0"/>
          <dgm:bulletEnabled val="1"/>
        </dgm:presLayoutVars>
      </dgm:prSet>
      <dgm:spPr/>
      <dgm:t>
        <a:bodyPr/>
        <a:lstStyle/>
        <a:p>
          <a:endParaRPr lang="ru-RU"/>
        </a:p>
      </dgm:t>
    </dgm:pt>
    <dgm:pt modelId="{F109C356-AC5F-4CFD-AA36-ECF15F88832F}" type="pres">
      <dgm:prSet presAssocID="{3ADF5113-49AA-4457-93B0-03C7499A25CC}" presName="negativeSpace" presStyleCnt="0"/>
      <dgm:spPr/>
    </dgm:pt>
    <dgm:pt modelId="{D372F5BC-DCD1-4F11-ADCE-520EA2DFBCAD}" type="pres">
      <dgm:prSet presAssocID="{3ADF5113-49AA-4457-93B0-03C7499A25CC}" presName="childText" presStyleLbl="conFgAcc1" presStyleIdx="1" presStyleCnt="3">
        <dgm:presLayoutVars>
          <dgm:bulletEnabled val="1"/>
        </dgm:presLayoutVars>
      </dgm:prSet>
      <dgm:spPr/>
    </dgm:pt>
    <dgm:pt modelId="{06EE7ECD-D2DA-48E2-8A84-449C791C5006}" type="pres">
      <dgm:prSet presAssocID="{AC85F743-27C9-4356-B200-279540B13B0A}" presName="spaceBetweenRectangles" presStyleCnt="0"/>
      <dgm:spPr/>
    </dgm:pt>
    <dgm:pt modelId="{D99B8B35-AA07-460C-B9D5-74C876BFA674}" type="pres">
      <dgm:prSet presAssocID="{442E6113-7379-45CB-B8B2-14C85803E987}" presName="parentLin" presStyleCnt="0"/>
      <dgm:spPr/>
    </dgm:pt>
    <dgm:pt modelId="{E8095347-F30E-44E4-87D3-357A87556760}" type="pres">
      <dgm:prSet presAssocID="{442E6113-7379-45CB-B8B2-14C85803E987}" presName="parentLeftMargin" presStyleLbl="node1" presStyleIdx="1" presStyleCnt="3"/>
      <dgm:spPr/>
      <dgm:t>
        <a:bodyPr/>
        <a:lstStyle/>
        <a:p>
          <a:endParaRPr lang="ru-RU"/>
        </a:p>
      </dgm:t>
    </dgm:pt>
    <dgm:pt modelId="{3E76525E-8CDC-4C57-BF43-860FA11ADE47}" type="pres">
      <dgm:prSet presAssocID="{442E6113-7379-45CB-B8B2-14C85803E987}" presName="parentText" presStyleLbl="node1" presStyleIdx="2" presStyleCnt="3" custScaleX="115015" custScaleY="315388">
        <dgm:presLayoutVars>
          <dgm:chMax val="0"/>
          <dgm:bulletEnabled val="1"/>
        </dgm:presLayoutVars>
      </dgm:prSet>
      <dgm:spPr/>
      <dgm:t>
        <a:bodyPr/>
        <a:lstStyle/>
        <a:p>
          <a:endParaRPr lang="ru-RU"/>
        </a:p>
      </dgm:t>
    </dgm:pt>
    <dgm:pt modelId="{C0E179E5-BC9A-475F-9B7F-F7EA0E8415E7}" type="pres">
      <dgm:prSet presAssocID="{442E6113-7379-45CB-B8B2-14C85803E987}" presName="negativeSpace" presStyleCnt="0"/>
      <dgm:spPr/>
    </dgm:pt>
    <dgm:pt modelId="{F523021D-A4B7-4DEF-A6AA-8E6F244B6838}" type="pres">
      <dgm:prSet presAssocID="{442E6113-7379-45CB-B8B2-14C85803E987}" presName="childText" presStyleLbl="conFgAcc1" presStyleIdx="2" presStyleCnt="3">
        <dgm:presLayoutVars>
          <dgm:bulletEnabled val="1"/>
        </dgm:presLayoutVars>
      </dgm:prSet>
      <dgm:spPr/>
    </dgm:pt>
  </dgm:ptLst>
  <dgm:cxnLst>
    <dgm:cxn modelId="{A3B82788-E2B0-4910-9657-5ABB91326202}" type="presOf" srcId="{6E971857-4482-484C-8CBC-C1EE1380B7E4}" destId="{955BBFE5-1F3E-4FD4-8455-F5D7F2F34F2D}" srcOrd="0" destOrd="0" presId="urn:microsoft.com/office/officeart/2005/8/layout/list1"/>
    <dgm:cxn modelId="{C1F3D275-ADDD-48D9-92AE-1C2365643873}" type="presOf" srcId="{442E6113-7379-45CB-B8B2-14C85803E987}" destId="{3E76525E-8CDC-4C57-BF43-860FA11ADE47}" srcOrd="1" destOrd="0" presId="urn:microsoft.com/office/officeart/2005/8/layout/list1"/>
    <dgm:cxn modelId="{0BA0275A-B5C8-4AE5-95B0-E2F1F8DEAF5C}" srcId="{D35CFDDA-4648-48F6-850C-AD93195400CF}" destId="{3ADF5113-49AA-4457-93B0-03C7499A25CC}" srcOrd="1" destOrd="0" parTransId="{C86C672D-095E-4832-B0AC-1891BFC9730B}" sibTransId="{AC85F743-27C9-4356-B200-279540B13B0A}"/>
    <dgm:cxn modelId="{71485C7B-93BF-4547-9FB8-9E69CFAE30D8}" type="presOf" srcId="{6E971857-4482-484C-8CBC-C1EE1380B7E4}" destId="{250E2A93-5D29-451C-BB83-A2C39A838EC8}" srcOrd="1" destOrd="0" presId="urn:microsoft.com/office/officeart/2005/8/layout/list1"/>
    <dgm:cxn modelId="{29D826FE-732A-40FD-B829-DE72EA8999D2}" type="presOf" srcId="{442E6113-7379-45CB-B8B2-14C85803E987}" destId="{E8095347-F30E-44E4-87D3-357A87556760}" srcOrd="0" destOrd="0" presId="urn:microsoft.com/office/officeart/2005/8/layout/list1"/>
    <dgm:cxn modelId="{2228C90C-4DF5-46BF-9CA6-592EABF6AF41}" srcId="{D35CFDDA-4648-48F6-850C-AD93195400CF}" destId="{442E6113-7379-45CB-B8B2-14C85803E987}" srcOrd="2" destOrd="0" parTransId="{34C60EBE-3DB2-4E4D-BE31-9FDC2E2AB8D4}" sibTransId="{BED2A855-9A87-4C9D-909D-9B1E38F0C8E1}"/>
    <dgm:cxn modelId="{86012414-FB19-4ADF-9BA1-E589F8BFAB10}" type="presOf" srcId="{D35CFDDA-4648-48F6-850C-AD93195400CF}" destId="{07079F50-0389-43E8-A462-956CDBF73995}" srcOrd="0" destOrd="0" presId="urn:microsoft.com/office/officeart/2005/8/layout/list1"/>
    <dgm:cxn modelId="{3C9C128A-1444-487F-8401-06C1765843E5}" type="presOf" srcId="{3ADF5113-49AA-4457-93B0-03C7499A25CC}" destId="{692913CA-475A-4360-A323-10A659D536C9}" srcOrd="1" destOrd="0" presId="urn:microsoft.com/office/officeart/2005/8/layout/list1"/>
    <dgm:cxn modelId="{FD343B42-D756-43BD-87ED-3A39E7B46FA6}" type="presOf" srcId="{3ADF5113-49AA-4457-93B0-03C7499A25CC}" destId="{222A51EE-38E0-4D09-8DAF-01B3CB3C7086}" srcOrd="0" destOrd="0" presId="urn:microsoft.com/office/officeart/2005/8/layout/list1"/>
    <dgm:cxn modelId="{7EDAADAE-E4F5-4C12-8CB0-3B9D786F29F7}" srcId="{D35CFDDA-4648-48F6-850C-AD93195400CF}" destId="{6E971857-4482-484C-8CBC-C1EE1380B7E4}" srcOrd="0" destOrd="0" parTransId="{B06A9016-BDC0-42B3-A160-24534981DE2A}" sibTransId="{DF0C0F64-189B-418A-8954-7835E0886F6C}"/>
    <dgm:cxn modelId="{BE746916-38C5-4404-B16D-9339CB7D6943}" type="presParOf" srcId="{07079F50-0389-43E8-A462-956CDBF73995}" destId="{E734F764-645A-43F9-987E-15142544250A}" srcOrd="0" destOrd="0" presId="urn:microsoft.com/office/officeart/2005/8/layout/list1"/>
    <dgm:cxn modelId="{F8739314-64AC-46D1-98C4-DD3990627E2F}" type="presParOf" srcId="{E734F764-645A-43F9-987E-15142544250A}" destId="{955BBFE5-1F3E-4FD4-8455-F5D7F2F34F2D}" srcOrd="0" destOrd="0" presId="urn:microsoft.com/office/officeart/2005/8/layout/list1"/>
    <dgm:cxn modelId="{E2DED2EC-FB2A-45AD-83C8-72B86CD91ACF}" type="presParOf" srcId="{E734F764-645A-43F9-987E-15142544250A}" destId="{250E2A93-5D29-451C-BB83-A2C39A838EC8}" srcOrd="1" destOrd="0" presId="urn:microsoft.com/office/officeart/2005/8/layout/list1"/>
    <dgm:cxn modelId="{78A8F25D-ED85-41E5-BA16-67D032BCA4D2}" type="presParOf" srcId="{07079F50-0389-43E8-A462-956CDBF73995}" destId="{CF4B50E5-EE00-481C-B8E9-4F40C0192BE7}" srcOrd="1" destOrd="0" presId="urn:microsoft.com/office/officeart/2005/8/layout/list1"/>
    <dgm:cxn modelId="{0337F276-1827-409A-969F-9AD2CF943818}" type="presParOf" srcId="{07079F50-0389-43E8-A462-956CDBF73995}" destId="{2E7F4A23-AF67-4803-B203-14F0727D72C5}" srcOrd="2" destOrd="0" presId="urn:microsoft.com/office/officeart/2005/8/layout/list1"/>
    <dgm:cxn modelId="{E6622C3D-B2DB-4BE2-86FB-4AEDA8706715}" type="presParOf" srcId="{07079F50-0389-43E8-A462-956CDBF73995}" destId="{E2A22835-C3EA-427F-8BAF-F3E8E03E9719}" srcOrd="3" destOrd="0" presId="urn:microsoft.com/office/officeart/2005/8/layout/list1"/>
    <dgm:cxn modelId="{25C687C6-8DE5-4442-8C42-A33E49AE0DC9}" type="presParOf" srcId="{07079F50-0389-43E8-A462-956CDBF73995}" destId="{33805110-A434-4EDE-BF84-8EBF47C74087}" srcOrd="4" destOrd="0" presId="urn:microsoft.com/office/officeart/2005/8/layout/list1"/>
    <dgm:cxn modelId="{59575424-640C-4397-BB84-36E67889852E}" type="presParOf" srcId="{33805110-A434-4EDE-BF84-8EBF47C74087}" destId="{222A51EE-38E0-4D09-8DAF-01B3CB3C7086}" srcOrd="0" destOrd="0" presId="urn:microsoft.com/office/officeart/2005/8/layout/list1"/>
    <dgm:cxn modelId="{44638C94-4059-4079-9B03-D85BCB981E69}" type="presParOf" srcId="{33805110-A434-4EDE-BF84-8EBF47C74087}" destId="{692913CA-475A-4360-A323-10A659D536C9}" srcOrd="1" destOrd="0" presId="urn:microsoft.com/office/officeart/2005/8/layout/list1"/>
    <dgm:cxn modelId="{F85C18DD-C1C2-4749-859D-ED54F3B00456}" type="presParOf" srcId="{07079F50-0389-43E8-A462-956CDBF73995}" destId="{F109C356-AC5F-4CFD-AA36-ECF15F88832F}" srcOrd="5" destOrd="0" presId="urn:microsoft.com/office/officeart/2005/8/layout/list1"/>
    <dgm:cxn modelId="{429B522E-6F4D-4BC6-A73D-9E924DF3690B}" type="presParOf" srcId="{07079F50-0389-43E8-A462-956CDBF73995}" destId="{D372F5BC-DCD1-4F11-ADCE-520EA2DFBCAD}" srcOrd="6" destOrd="0" presId="urn:microsoft.com/office/officeart/2005/8/layout/list1"/>
    <dgm:cxn modelId="{BB6F7149-F303-434C-8418-7523517963F4}" type="presParOf" srcId="{07079F50-0389-43E8-A462-956CDBF73995}" destId="{06EE7ECD-D2DA-48E2-8A84-449C791C5006}" srcOrd="7" destOrd="0" presId="urn:microsoft.com/office/officeart/2005/8/layout/list1"/>
    <dgm:cxn modelId="{1F6F0C41-53FB-4A2B-A7C9-0B748C9AD4A7}" type="presParOf" srcId="{07079F50-0389-43E8-A462-956CDBF73995}" destId="{D99B8B35-AA07-460C-B9D5-74C876BFA674}" srcOrd="8" destOrd="0" presId="urn:microsoft.com/office/officeart/2005/8/layout/list1"/>
    <dgm:cxn modelId="{AB19D2B7-E817-48DB-BCAB-839C06F64EAE}" type="presParOf" srcId="{D99B8B35-AA07-460C-B9D5-74C876BFA674}" destId="{E8095347-F30E-44E4-87D3-357A87556760}" srcOrd="0" destOrd="0" presId="urn:microsoft.com/office/officeart/2005/8/layout/list1"/>
    <dgm:cxn modelId="{FA3C8E25-5512-41D9-AE3A-EB188325C463}" type="presParOf" srcId="{D99B8B35-AA07-460C-B9D5-74C876BFA674}" destId="{3E76525E-8CDC-4C57-BF43-860FA11ADE47}" srcOrd="1" destOrd="0" presId="urn:microsoft.com/office/officeart/2005/8/layout/list1"/>
    <dgm:cxn modelId="{CB3F5F16-1EAD-4615-AB9D-ABBEF966EC77}" type="presParOf" srcId="{07079F50-0389-43E8-A462-956CDBF73995}" destId="{C0E179E5-BC9A-475F-9B7F-F7EA0E8415E7}" srcOrd="9" destOrd="0" presId="urn:microsoft.com/office/officeart/2005/8/layout/list1"/>
    <dgm:cxn modelId="{74EA7F57-4E8A-41AA-8E76-7695CA80968B}" type="presParOf" srcId="{07079F50-0389-43E8-A462-956CDBF73995}" destId="{F523021D-A4B7-4DEF-A6AA-8E6F244B683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298CB4-C4C0-465E-B21B-26F03B7E322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ru-RU"/>
        </a:p>
      </dgm:t>
    </dgm:pt>
    <dgm:pt modelId="{409AE74E-507F-4E6C-BD4A-420E41F51293}">
      <dgm:prSet phldrT="[Текст]"/>
      <dgm:spPr/>
      <dgm:t>
        <a:bodyPr/>
        <a:lstStyle/>
        <a:p>
          <a:r>
            <a:rPr lang="uk-UA" dirty="0" smtClean="0"/>
            <a:t>Справедливий і публічний розгляд справи</a:t>
          </a:r>
          <a:endParaRPr lang="ru-RU" dirty="0"/>
        </a:p>
      </dgm:t>
    </dgm:pt>
    <dgm:pt modelId="{B314BC85-92F8-44A8-B96D-B53F1205F6A6}" type="parTrans" cxnId="{D5AA745E-ACBF-42B0-8D50-D724CD1B0AF7}">
      <dgm:prSet/>
      <dgm:spPr/>
      <dgm:t>
        <a:bodyPr/>
        <a:lstStyle/>
        <a:p>
          <a:endParaRPr lang="ru-RU"/>
        </a:p>
      </dgm:t>
    </dgm:pt>
    <dgm:pt modelId="{CEE29D78-3BFB-46BD-A673-C18E3E58DD4A}" type="sibTrans" cxnId="{D5AA745E-ACBF-42B0-8D50-D724CD1B0AF7}">
      <dgm:prSet/>
      <dgm:spPr/>
      <dgm:t>
        <a:bodyPr/>
        <a:lstStyle/>
        <a:p>
          <a:endParaRPr lang="ru-RU"/>
        </a:p>
      </dgm:t>
    </dgm:pt>
    <dgm:pt modelId="{12B35B4D-5B64-412A-92AD-10B7104EAC0E}">
      <dgm:prSet phldrT="[Текст]"/>
      <dgm:spPr/>
      <dgm:t>
        <a:bodyPr/>
        <a:lstStyle/>
        <a:p>
          <a:endParaRPr lang="ru-RU"/>
        </a:p>
      </dgm:t>
    </dgm:pt>
    <dgm:pt modelId="{688EB4E6-6023-4E31-9EE6-945DD309B7F7}" type="parTrans" cxnId="{FAE49214-2A3B-41CD-86FA-50172004BE2A}">
      <dgm:prSet/>
      <dgm:spPr/>
      <dgm:t>
        <a:bodyPr/>
        <a:lstStyle/>
        <a:p>
          <a:endParaRPr lang="ru-RU"/>
        </a:p>
      </dgm:t>
    </dgm:pt>
    <dgm:pt modelId="{903C857D-1E22-465A-B727-9DB7C8781459}" type="sibTrans" cxnId="{FAE49214-2A3B-41CD-86FA-50172004BE2A}">
      <dgm:prSet/>
      <dgm:spPr/>
      <dgm:t>
        <a:bodyPr/>
        <a:lstStyle/>
        <a:p>
          <a:endParaRPr lang="ru-RU"/>
        </a:p>
      </dgm:t>
    </dgm:pt>
    <dgm:pt modelId="{0BD385A6-566C-4F5B-A40C-A1A3B06AD3D9}">
      <dgm:prSet phldrT="[Текст]"/>
      <dgm:spPr/>
      <dgm:t>
        <a:bodyPr/>
        <a:lstStyle/>
        <a:p>
          <a:r>
            <a:rPr lang="uk-UA" dirty="0" smtClean="0"/>
            <a:t>упродовж розумного строку; незалежним і безстороннім судом</a:t>
          </a:r>
        </a:p>
      </dgm:t>
    </dgm:pt>
    <dgm:pt modelId="{E9DA9563-41A2-4D09-B555-89BF9697B92D}" type="parTrans" cxnId="{87DF1752-6A67-46BC-903C-C31B80E8CC89}">
      <dgm:prSet/>
      <dgm:spPr/>
      <dgm:t>
        <a:bodyPr/>
        <a:lstStyle/>
        <a:p>
          <a:endParaRPr lang="ru-RU"/>
        </a:p>
      </dgm:t>
    </dgm:pt>
    <dgm:pt modelId="{52444467-F6AF-474C-893F-6357166656E8}" type="sibTrans" cxnId="{87DF1752-6A67-46BC-903C-C31B80E8CC89}">
      <dgm:prSet/>
      <dgm:spPr/>
      <dgm:t>
        <a:bodyPr/>
        <a:lstStyle/>
        <a:p>
          <a:endParaRPr lang="ru-RU"/>
        </a:p>
      </dgm:t>
    </dgm:pt>
    <dgm:pt modelId="{FC0EA06E-AD77-4688-B6EA-2417B4C5D110}" type="pres">
      <dgm:prSet presAssocID="{CF298CB4-C4C0-465E-B21B-26F03B7E3228}" presName="compositeShape" presStyleCnt="0">
        <dgm:presLayoutVars>
          <dgm:chMax val="2"/>
          <dgm:dir/>
          <dgm:resizeHandles val="exact"/>
        </dgm:presLayoutVars>
      </dgm:prSet>
      <dgm:spPr/>
      <dgm:t>
        <a:bodyPr/>
        <a:lstStyle/>
        <a:p>
          <a:endParaRPr lang="ru-RU"/>
        </a:p>
      </dgm:t>
    </dgm:pt>
    <dgm:pt modelId="{B51B5D94-A12C-4252-A9A9-AFF8ECDD2ADE}" type="pres">
      <dgm:prSet presAssocID="{CF298CB4-C4C0-465E-B21B-26F03B7E3228}" presName="divider" presStyleLbl="fgShp" presStyleIdx="0" presStyleCnt="1"/>
      <dgm:spPr/>
    </dgm:pt>
    <dgm:pt modelId="{C53033D3-09D6-4B1F-B2BB-CE06A14A12A5}" type="pres">
      <dgm:prSet presAssocID="{409AE74E-507F-4E6C-BD4A-420E41F51293}" presName="downArrow" presStyleLbl="node1" presStyleIdx="0" presStyleCnt="2"/>
      <dgm:spPr/>
    </dgm:pt>
    <dgm:pt modelId="{3E14C0C8-AA54-412A-8DC4-445188F1C72B}" type="pres">
      <dgm:prSet presAssocID="{409AE74E-507F-4E6C-BD4A-420E41F51293}" presName="downArrowText" presStyleLbl="revTx" presStyleIdx="0" presStyleCnt="2">
        <dgm:presLayoutVars>
          <dgm:bulletEnabled val="1"/>
        </dgm:presLayoutVars>
      </dgm:prSet>
      <dgm:spPr/>
      <dgm:t>
        <a:bodyPr/>
        <a:lstStyle/>
        <a:p>
          <a:endParaRPr lang="ru-RU"/>
        </a:p>
      </dgm:t>
    </dgm:pt>
    <dgm:pt modelId="{3521B5B9-2555-4DAE-B5E1-82DEFF1FFB9A}" type="pres">
      <dgm:prSet presAssocID="{0BD385A6-566C-4F5B-A40C-A1A3B06AD3D9}" presName="upArrow" presStyleLbl="node1" presStyleIdx="1" presStyleCnt="2"/>
      <dgm:spPr/>
    </dgm:pt>
    <dgm:pt modelId="{79DB234E-40EA-4AE0-825D-A685E0CD7AA6}" type="pres">
      <dgm:prSet presAssocID="{0BD385A6-566C-4F5B-A40C-A1A3B06AD3D9}" presName="upArrowText" presStyleLbl="revTx" presStyleIdx="1" presStyleCnt="2">
        <dgm:presLayoutVars>
          <dgm:bulletEnabled val="1"/>
        </dgm:presLayoutVars>
      </dgm:prSet>
      <dgm:spPr/>
      <dgm:t>
        <a:bodyPr/>
        <a:lstStyle/>
        <a:p>
          <a:endParaRPr lang="ru-RU"/>
        </a:p>
      </dgm:t>
    </dgm:pt>
  </dgm:ptLst>
  <dgm:cxnLst>
    <dgm:cxn modelId="{FAE49214-2A3B-41CD-86FA-50172004BE2A}" srcId="{CF298CB4-C4C0-465E-B21B-26F03B7E3228}" destId="{12B35B4D-5B64-412A-92AD-10B7104EAC0E}" srcOrd="2" destOrd="0" parTransId="{688EB4E6-6023-4E31-9EE6-945DD309B7F7}" sibTransId="{903C857D-1E22-465A-B727-9DB7C8781459}"/>
    <dgm:cxn modelId="{002BAB03-E988-4628-9DC4-F58314018D25}" type="presOf" srcId="{0BD385A6-566C-4F5B-A40C-A1A3B06AD3D9}" destId="{79DB234E-40EA-4AE0-825D-A685E0CD7AA6}" srcOrd="0" destOrd="0" presId="urn:microsoft.com/office/officeart/2005/8/layout/arrow3"/>
    <dgm:cxn modelId="{708EA10E-FF6C-4A97-BB3F-6CD02D1B9D61}" type="presOf" srcId="{409AE74E-507F-4E6C-BD4A-420E41F51293}" destId="{3E14C0C8-AA54-412A-8DC4-445188F1C72B}" srcOrd="0" destOrd="0" presId="urn:microsoft.com/office/officeart/2005/8/layout/arrow3"/>
    <dgm:cxn modelId="{D5AA745E-ACBF-42B0-8D50-D724CD1B0AF7}" srcId="{CF298CB4-C4C0-465E-B21B-26F03B7E3228}" destId="{409AE74E-507F-4E6C-BD4A-420E41F51293}" srcOrd="0" destOrd="0" parTransId="{B314BC85-92F8-44A8-B96D-B53F1205F6A6}" sibTransId="{CEE29D78-3BFB-46BD-A673-C18E3E58DD4A}"/>
    <dgm:cxn modelId="{87DF1752-6A67-46BC-903C-C31B80E8CC89}" srcId="{CF298CB4-C4C0-465E-B21B-26F03B7E3228}" destId="{0BD385A6-566C-4F5B-A40C-A1A3B06AD3D9}" srcOrd="1" destOrd="0" parTransId="{E9DA9563-41A2-4D09-B555-89BF9697B92D}" sibTransId="{52444467-F6AF-474C-893F-6357166656E8}"/>
    <dgm:cxn modelId="{3191304D-4107-4CEB-9E9E-2AD1BF46ECC0}" type="presOf" srcId="{CF298CB4-C4C0-465E-B21B-26F03B7E3228}" destId="{FC0EA06E-AD77-4688-B6EA-2417B4C5D110}" srcOrd="0" destOrd="0" presId="urn:microsoft.com/office/officeart/2005/8/layout/arrow3"/>
    <dgm:cxn modelId="{27B4B27E-B0CB-4599-A607-42D6C2768D2E}" type="presParOf" srcId="{FC0EA06E-AD77-4688-B6EA-2417B4C5D110}" destId="{B51B5D94-A12C-4252-A9A9-AFF8ECDD2ADE}" srcOrd="0" destOrd="0" presId="urn:microsoft.com/office/officeart/2005/8/layout/arrow3"/>
    <dgm:cxn modelId="{FA77F9F4-3669-4C24-8C68-19FEF7F5B68C}" type="presParOf" srcId="{FC0EA06E-AD77-4688-B6EA-2417B4C5D110}" destId="{C53033D3-09D6-4B1F-B2BB-CE06A14A12A5}" srcOrd="1" destOrd="0" presId="urn:microsoft.com/office/officeart/2005/8/layout/arrow3"/>
    <dgm:cxn modelId="{4276332A-CE15-45A0-91A3-27BB5FD7C36C}" type="presParOf" srcId="{FC0EA06E-AD77-4688-B6EA-2417B4C5D110}" destId="{3E14C0C8-AA54-412A-8DC4-445188F1C72B}" srcOrd="2" destOrd="0" presId="urn:microsoft.com/office/officeart/2005/8/layout/arrow3"/>
    <dgm:cxn modelId="{D2E8D1DD-1B80-4CD1-84B9-FF12EFCCC23B}" type="presParOf" srcId="{FC0EA06E-AD77-4688-B6EA-2417B4C5D110}" destId="{3521B5B9-2555-4DAE-B5E1-82DEFF1FFB9A}" srcOrd="3" destOrd="0" presId="urn:microsoft.com/office/officeart/2005/8/layout/arrow3"/>
    <dgm:cxn modelId="{D280C50F-35C9-4576-B2EE-982A12B4CA19}" type="presParOf" srcId="{FC0EA06E-AD77-4688-B6EA-2417B4C5D110}" destId="{79DB234E-40EA-4AE0-825D-A685E0CD7AA6}"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2A5117-41AC-4CBA-B848-2A0498CC16E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440A0CC4-CD29-43AA-A6BF-0BD3FD3EA249}">
      <dgm:prSet phldrT="[Текст]" custT="1"/>
      <dgm:spPr/>
      <dgm:t>
        <a:bodyPr/>
        <a:lstStyle/>
        <a:p>
          <a:r>
            <a:rPr lang="uk-UA" sz="2200" dirty="0" err="1" smtClean="0"/>
            <a:t>Бангалорськи</a:t>
          </a:r>
          <a:r>
            <a:rPr lang="uk-UA" sz="2200" dirty="0" smtClean="0"/>
            <a:t> принципи поведінки суддів  </a:t>
          </a:r>
          <a:r>
            <a:rPr lang="uk-UA" sz="2000" dirty="0" smtClean="0"/>
            <a:t>(схвалені резолюцією 2006/23 </a:t>
          </a:r>
          <a:r>
            <a:rPr lang="uk-UA" sz="2000" dirty="0" err="1" smtClean="0"/>
            <a:t>Єкономічної</a:t>
          </a:r>
          <a:r>
            <a:rPr lang="uk-UA" sz="2000" dirty="0" smtClean="0"/>
            <a:t> та Соціальної Ради ООН від 27 липня 2006 року </a:t>
          </a:r>
          <a:endParaRPr lang="ru-RU" sz="2000" dirty="0"/>
        </a:p>
      </dgm:t>
    </dgm:pt>
    <dgm:pt modelId="{1CB4C98D-5954-4353-B675-689E4D1BE362}" type="parTrans" cxnId="{67B95308-1684-467C-9F00-8C286662E991}">
      <dgm:prSet/>
      <dgm:spPr/>
      <dgm:t>
        <a:bodyPr/>
        <a:lstStyle/>
        <a:p>
          <a:endParaRPr lang="ru-RU"/>
        </a:p>
      </dgm:t>
    </dgm:pt>
    <dgm:pt modelId="{D17F1FE9-0B0A-4BCA-AF29-359F56DAA495}" type="sibTrans" cxnId="{67B95308-1684-467C-9F00-8C286662E991}">
      <dgm:prSet/>
      <dgm:spPr/>
      <dgm:t>
        <a:bodyPr/>
        <a:lstStyle/>
        <a:p>
          <a:endParaRPr lang="ru-RU"/>
        </a:p>
      </dgm:t>
    </dgm:pt>
    <dgm:pt modelId="{C2B22F84-3FC5-4955-B53D-B55C687BD30E}">
      <dgm:prSet phldrT="[Текст]"/>
      <dgm:spPr/>
      <dgm:t>
        <a:bodyPr/>
        <a:lstStyle/>
        <a:p>
          <a:r>
            <a:rPr lang="uk-UA" dirty="0" smtClean="0">
              <a:solidFill>
                <a:srgbClr val="FF0000"/>
              </a:solidFill>
            </a:rPr>
            <a:t>Об'єктивність</a:t>
          </a:r>
          <a:r>
            <a:rPr lang="uk-UA" dirty="0" smtClean="0">
              <a:solidFill>
                <a:srgbClr val="FF0000"/>
              </a:solidFill>
              <a:latin typeface="Calibri"/>
            </a:rPr>
            <a:t> </a:t>
          </a:r>
          <a:r>
            <a:rPr lang="uk-UA" dirty="0" smtClean="0">
              <a:latin typeface="Calibri"/>
            </a:rPr>
            <a:t>судді є необхідною умовою для належного виконання ним посадових обов'язків, що проявляється, зокрема, у змісті ухвалених процесуальних рішень</a:t>
          </a:r>
          <a:endParaRPr lang="ru-RU" dirty="0"/>
        </a:p>
      </dgm:t>
    </dgm:pt>
    <dgm:pt modelId="{8A61BB35-5D2D-42A8-B7FF-AF75EF5B8C2B}" type="parTrans" cxnId="{F1B49ACE-4B33-489F-83B3-98C318D2DB6C}">
      <dgm:prSet/>
      <dgm:spPr/>
      <dgm:t>
        <a:bodyPr/>
        <a:lstStyle/>
        <a:p>
          <a:endParaRPr lang="ru-RU"/>
        </a:p>
      </dgm:t>
    </dgm:pt>
    <dgm:pt modelId="{25C00ECD-0162-4FE0-8803-D2633F06D95E}" type="sibTrans" cxnId="{F1B49ACE-4B33-489F-83B3-98C318D2DB6C}">
      <dgm:prSet/>
      <dgm:spPr/>
      <dgm:t>
        <a:bodyPr/>
        <a:lstStyle/>
        <a:p>
          <a:endParaRPr lang="ru-RU"/>
        </a:p>
      </dgm:t>
    </dgm:pt>
    <dgm:pt modelId="{563D5646-8071-4C98-852C-63FA2DEE3A5F}">
      <dgm:prSet phldrT="[Текст]"/>
      <dgm:spPr/>
      <dgm:t>
        <a:bodyPr/>
        <a:lstStyle/>
        <a:p>
          <a:r>
            <a:rPr lang="uk-UA" dirty="0" smtClean="0"/>
            <a:t>Європейська хартія про закон </a:t>
          </a:r>
          <a:r>
            <a:rPr lang="uk-UA" dirty="0" err="1" smtClean="0"/>
            <a:t>“Про</a:t>
          </a:r>
          <a:r>
            <a:rPr lang="uk-UA" dirty="0" smtClean="0"/>
            <a:t> статус </a:t>
          </a:r>
          <a:r>
            <a:rPr lang="uk-UA" dirty="0" err="1" smtClean="0"/>
            <a:t>суддів”</a:t>
          </a:r>
          <a:r>
            <a:rPr lang="uk-UA" dirty="0" smtClean="0"/>
            <a:t> (прийнята Радою Європи у 1998 році, м. </a:t>
          </a:r>
          <a:r>
            <a:rPr lang="uk-UA" dirty="0" err="1" smtClean="0"/>
            <a:t>Стразсбург</a:t>
          </a:r>
          <a:r>
            <a:rPr lang="uk-UA" dirty="0" smtClean="0"/>
            <a:t>)</a:t>
          </a:r>
          <a:endParaRPr lang="ru-RU" dirty="0"/>
        </a:p>
      </dgm:t>
    </dgm:pt>
    <dgm:pt modelId="{C31D3A2F-139D-4D96-AFB5-206705DB5805}" type="parTrans" cxnId="{48752A23-0E03-4619-8EF5-E81CDF23F63B}">
      <dgm:prSet/>
      <dgm:spPr/>
      <dgm:t>
        <a:bodyPr/>
        <a:lstStyle/>
        <a:p>
          <a:endParaRPr lang="ru-RU"/>
        </a:p>
      </dgm:t>
    </dgm:pt>
    <dgm:pt modelId="{F641545D-B4AF-47CE-B1D2-5BB027BDBB4F}" type="sibTrans" cxnId="{48752A23-0E03-4619-8EF5-E81CDF23F63B}">
      <dgm:prSet/>
      <dgm:spPr/>
      <dgm:t>
        <a:bodyPr/>
        <a:lstStyle/>
        <a:p>
          <a:endParaRPr lang="ru-RU"/>
        </a:p>
      </dgm:t>
    </dgm:pt>
    <dgm:pt modelId="{BCE0EDD0-2337-43C9-819C-8D17024FEF64}">
      <dgm:prSet phldrT="[Текст]"/>
      <dgm:spPr/>
      <dgm:t>
        <a:bodyPr/>
        <a:lstStyle/>
        <a:p>
          <a:r>
            <a:rPr lang="uk-UA" dirty="0" smtClean="0">
              <a:solidFill>
                <a:srgbClr val="FF0000"/>
              </a:solidFill>
            </a:rPr>
            <a:t>Незалежність</a:t>
          </a:r>
          <a:endParaRPr lang="ru-RU" dirty="0">
            <a:solidFill>
              <a:srgbClr val="FF0000"/>
            </a:solidFill>
          </a:endParaRPr>
        </a:p>
      </dgm:t>
    </dgm:pt>
    <dgm:pt modelId="{7782FF99-ADA5-4AFA-BF92-546B4C577CC8}" type="parTrans" cxnId="{ED3F0F37-A090-49D9-BDE2-A7F0C411FC74}">
      <dgm:prSet/>
      <dgm:spPr/>
      <dgm:t>
        <a:bodyPr/>
        <a:lstStyle/>
        <a:p>
          <a:endParaRPr lang="ru-RU"/>
        </a:p>
      </dgm:t>
    </dgm:pt>
    <dgm:pt modelId="{0F251068-5FFF-4C4C-B59D-627BBE79ABC8}" type="sibTrans" cxnId="{ED3F0F37-A090-49D9-BDE2-A7F0C411FC74}">
      <dgm:prSet/>
      <dgm:spPr/>
      <dgm:t>
        <a:bodyPr/>
        <a:lstStyle/>
        <a:p>
          <a:endParaRPr lang="ru-RU"/>
        </a:p>
      </dgm:t>
    </dgm:pt>
    <dgm:pt modelId="{7396B29C-94B3-4FF0-8A18-C2EA78F9E21D}">
      <dgm:prSet phldrT="[Текст]"/>
      <dgm:spPr/>
      <dgm:t>
        <a:bodyPr/>
        <a:lstStyle/>
        <a:p>
          <a:r>
            <a:rPr lang="uk-UA" dirty="0" smtClean="0">
              <a:solidFill>
                <a:srgbClr val="FF0000"/>
              </a:solidFill>
            </a:rPr>
            <a:t>Компетентність</a:t>
          </a:r>
          <a:endParaRPr lang="ru-RU" dirty="0">
            <a:solidFill>
              <a:srgbClr val="FF0000"/>
            </a:solidFill>
          </a:endParaRPr>
        </a:p>
      </dgm:t>
    </dgm:pt>
    <dgm:pt modelId="{812616BD-FC0F-427A-8661-3CA7875D5A20}" type="parTrans" cxnId="{E71B0C57-934D-4AAC-9CBA-6D17DAAFFD62}">
      <dgm:prSet/>
      <dgm:spPr/>
    </dgm:pt>
    <dgm:pt modelId="{B82F6E7B-9D0D-4051-BC42-378E79964C5C}" type="sibTrans" cxnId="{E71B0C57-934D-4AAC-9CBA-6D17DAAFFD62}">
      <dgm:prSet/>
      <dgm:spPr/>
    </dgm:pt>
    <dgm:pt modelId="{048D8613-5700-4850-B50B-9CDB74A1D0D6}">
      <dgm:prSet phldrT="[Текст]"/>
      <dgm:spPr/>
      <dgm:t>
        <a:bodyPr/>
        <a:lstStyle/>
        <a:p>
          <a:r>
            <a:rPr lang="uk-UA" dirty="0" smtClean="0">
              <a:solidFill>
                <a:srgbClr val="FF0000"/>
              </a:solidFill>
            </a:rPr>
            <a:t>Безсторонність </a:t>
          </a:r>
          <a:endParaRPr lang="ru-RU" dirty="0">
            <a:solidFill>
              <a:srgbClr val="FF0000"/>
            </a:solidFill>
          </a:endParaRPr>
        </a:p>
      </dgm:t>
    </dgm:pt>
    <dgm:pt modelId="{1F3FF277-232A-4AF3-8C44-BCE0E1542B88}" type="parTrans" cxnId="{88B22B3B-1253-4561-9A01-81CD95432622}">
      <dgm:prSet/>
      <dgm:spPr/>
    </dgm:pt>
    <dgm:pt modelId="{9141F789-2C9A-440C-95B7-0807BBCDB536}" type="sibTrans" cxnId="{88B22B3B-1253-4561-9A01-81CD95432622}">
      <dgm:prSet/>
      <dgm:spPr/>
    </dgm:pt>
    <dgm:pt modelId="{52F53E29-1910-4AFA-A57F-C3206D0FD31F}">
      <dgm:prSet phldrT="[Текст]"/>
      <dgm:spPr/>
      <dgm:t>
        <a:bodyPr/>
        <a:lstStyle/>
        <a:p>
          <a:endParaRPr lang="ru-RU" dirty="0">
            <a:solidFill>
              <a:srgbClr val="FF0000"/>
            </a:solidFill>
          </a:endParaRPr>
        </a:p>
      </dgm:t>
    </dgm:pt>
    <dgm:pt modelId="{627E6694-A592-4946-95CB-15146B90708E}" type="parTrans" cxnId="{2F73291C-68FA-404F-8845-02A6BBA75DA4}">
      <dgm:prSet/>
      <dgm:spPr/>
    </dgm:pt>
    <dgm:pt modelId="{CB22AEF6-2617-423E-975B-AE1E2C7370D8}" type="sibTrans" cxnId="{2F73291C-68FA-404F-8845-02A6BBA75DA4}">
      <dgm:prSet/>
      <dgm:spPr/>
    </dgm:pt>
    <dgm:pt modelId="{F798513C-2BEE-4FF9-A270-00921090E0E0}" type="pres">
      <dgm:prSet presAssocID="{CE2A5117-41AC-4CBA-B848-2A0498CC16E4}" presName="Name0" presStyleCnt="0">
        <dgm:presLayoutVars>
          <dgm:dir/>
          <dgm:animLvl val="lvl"/>
          <dgm:resizeHandles/>
        </dgm:presLayoutVars>
      </dgm:prSet>
      <dgm:spPr/>
      <dgm:t>
        <a:bodyPr/>
        <a:lstStyle/>
        <a:p>
          <a:endParaRPr lang="ru-RU"/>
        </a:p>
      </dgm:t>
    </dgm:pt>
    <dgm:pt modelId="{9D2226C5-C6A9-49AF-B3C7-79CD37BC629C}" type="pres">
      <dgm:prSet presAssocID="{440A0CC4-CD29-43AA-A6BF-0BD3FD3EA249}" presName="linNode" presStyleCnt="0"/>
      <dgm:spPr/>
    </dgm:pt>
    <dgm:pt modelId="{ABCF2B48-7C5A-4FF2-94A8-CC1A8BD7CC11}" type="pres">
      <dgm:prSet presAssocID="{440A0CC4-CD29-43AA-A6BF-0BD3FD3EA249}" presName="parentShp" presStyleLbl="node1" presStyleIdx="0" presStyleCnt="2">
        <dgm:presLayoutVars>
          <dgm:bulletEnabled val="1"/>
        </dgm:presLayoutVars>
      </dgm:prSet>
      <dgm:spPr/>
      <dgm:t>
        <a:bodyPr/>
        <a:lstStyle/>
        <a:p>
          <a:endParaRPr lang="ru-RU"/>
        </a:p>
      </dgm:t>
    </dgm:pt>
    <dgm:pt modelId="{FA5D7428-4D13-419C-92DF-CC197FDD19BF}" type="pres">
      <dgm:prSet presAssocID="{440A0CC4-CD29-43AA-A6BF-0BD3FD3EA249}" presName="childShp" presStyleLbl="bgAccFollowNode1" presStyleIdx="0" presStyleCnt="2">
        <dgm:presLayoutVars>
          <dgm:bulletEnabled val="1"/>
        </dgm:presLayoutVars>
      </dgm:prSet>
      <dgm:spPr/>
      <dgm:t>
        <a:bodyPr/>
        <a:lstStyle/>
        <a:p>
          <a:endParaRPr lang="ru-RU"/>
        </a:p>
      </dgm:t>
    </dgm:pt>
    <dgm:pt modelId="{5838FCB2-7BB0-426A-B73F-CB19793C3FC8}" type="pres">
      <dgm:prSet presAssocID="{D17F1FE9-0B0A-4BCA-AF29-359F56DAA495}" presName="spacing" presStyleCnt="0"/>
      <dgm:spPr/>
    </dgm:pt>
    <dgm:pt modelId="{BFE7ED82-A448-4890-AF79-868FBC70AEB1}" type="pres">
      <dgm:prSet presAssocID="{563D5646-8071-4C98-852C-63FA2DEE3A5F}" presName="linNode" presStyleCnt="0"/>
      <dgm:spPr/>
    </dgm:pt>
    <dgm:pt modelId="{7673A67F-2FFF-4494-8BA3-031D1F0AA440}" type="pres">
      <dgm:prSet presAssocID="{563D5646-8071-4C98-852C-63FA2DEE3A5F}" presName="parentShp" presStyleLbl="node1" presStyleIdx="1" presStyleCnt="2">
        <dgm:presLayoutVars>
          <dgm:bulletEnabled val="1"/>
        </dgm:presLayoutVars>
      </dgm:prSet>
      <dgm:spPr/>
      <dgm:t>
        <a:bodyPr/>
        <a:lstStyle/>
        <a:p>
          <a:endParaRPr lang="ru-RU"/>
        </a:p>
      </dgm:t>
    </dgm:pt>
    <dgm:pt modelId="{3F393B54-EB82-40E0-A190-33B2C21AE9E5}" type="pres">
      <dgm:prSet presAssocID="{563D5646-8071-4C98-852C-63FA2DEE3A5F}" presName="childShp" presStyleLbl="bgAccFollowNode1" presStyleIdx="1" presStyleCnt="2">
        <dgm:presLayoutVars>
          <dgm:bulletEnabled val="1"/>
        </dgm:presLayoutVars>
      </dgm:prSet>
      <dgm:spPr/>
      <dgm:t>
        <a:bodyPr/>
        <a:lstStyle/>
        <a:p>
          <a:endParaRPr lang="ru-RU"/>
        </a:p>
      </dgm:t>
    </dgm:pt>
  </dgm:ptLst>
  <dgm:cxnLst>
    <dgm:cxn modelId="{59DDD14A-99DF-401E-9872-951A37DEB9B5}" type="presOf" srcId="{52F53E29-1910-4AFA-A57F-C3206D0FD31F}" destId="{3F393B54-EB82-40E0-A190-33B2C21AE9E5}" srcOrd="0" destOrd="0" presId="urn:microsoft.com/office/officeart/2005/8/layout/vList6"/>
    <dgm:cxn modelId="{E71B0C57-934D-4AAC-9CBA-6D17DAAFFD62}" srcId="{563D5646-8071-4C98-852C-63FA2DEE3A5F}" destId="{7396B29C-94B3-4FF0-8A18-C2EA78F9E21D}" srcOrd="2" destOrd="0" parTransId="{812616BD-FC0F-427A-8661-3CA7875D5A20}" sibTransId="{B82F6E7B-9D0D-4051-BC42-378E79964C5C}"/>
    <dgm:cxn modelId="{34FF0DC6-552C-49FB-8E4F-5ACD2419F66F}" type="presOf" srcId="{048D8613-5700-4850-B50B-9CDB74A1D0D6}" destId="{3F393B54-EB82-40E0-A190-33B2C21AE9E5}" srcOrd="0" destOrd="3" presId="urn:microsoft.com/office/officeart/2005/8/layout/vList6"/>
    <dgm:cxn modelId="{0ED5D3FB-6BC6-41B7-8ED5-51623686181B}" type="presOf" srcId="{C2B22F84-3FC5-4955-B53D-B55C687BD30E}" destId="{FA5D7428-4D13-419C-92DF-CC197FDD19BF}" srcOrd="0" destOrd="0" presId="urn:microsoft.com/office/officeart/2005/8/layout/vList6"/>
    <dgm:cxn modelId="{ED3F0F37-A090-49D9-BDE2-A7F0C411FC74}" srcId="{563D5646-8071-4C98-852C-63FA2DEE3A5F}" destId="{BCE0EDD0-2337-43C9-819C-8D17024FEF64}" srcOrd="1" destOrd="0" parTransId="{7782FF99-ADA5-4AFA-BF92-546B4C577CC8}" sibTransId="{0F251068-5FFF-4C4C-B59D-627BBE79ABC8}"/>
    <dgm:cxn modelId="{48752A23-0E03-4619-8EF5-E81CDF23F63B}" srcId="{CE2A5117-41AC-4CBA-B848-2A0498CC16E4}" destId="{563D5646-8071-4C98-852C-63FA2DEE3A5F}" srcOrd="1" destOrd="0" parTransId="{C31D3A2F-139D-4D96-AFB5-206705DB5805}" sibTransId="{F641545D-B4AF-47CE-B1D2-5BB027BDBB4F}"/>
    <dgm:cxn modelId="{67B95308-1684-467C-9F00-8C286662E991}" srcId="{CE2A5117-41AC-4CBA-B848-2A0498CC16E4}" destId="{440A0CC4-CD29-43AA-A6BF-0BD3FD3EA249}" srcOrd="0" destOrd="0" parTransId="{1CB4C98D-5954-4353-B675-689E4D1BE362}" sibTransId="{D17F1FE9-0B0A-4BCA-AF29-359F56DAA495}"/>
    <dgm:cxn modelId="{F1B49ACE-4B33-489F-83B3-98C318D2DB6C}" srcId="{440A0CC4-CD29-43AA-A6BF-0BD3FD3EA249}" destId="{C2B22F84-3FC5-4955-B53D-B55C687BD30E}" srcOrd="0" destOrd="0" parTransId="{8A61BB35-5D2D-42A8-B7FF-AF75EF5B8C2B}" sibTransId="{25C00ECD-0162-4FE0-8803-D2633F06D95E}"/>
    <dgm:cxn modelId="{20D637B5-6E10-42C8-BD7F-90C1D82B5876}" type="presOf" srcId="{BCE0EDD0-2337-43C9-819C-8D17024FEF64}" destId="{3F393B54-EB82-40E0-A190-33B2C21AE9E5}" srcOrd="0" destOrd="1" presId="urn:microsoft.com/office/officeart/2005/8/layout/vList6"/>
    <dgm:cxn modelId="{88B22B3B-1253-4561-9A01-81CD95432622}" srcId="{563D5646-8071-4C98-852C-63FA2DEE3A5F}" destId="{048D8613-5700-4850-B50B-9CDB74A1D0D6}" srcOrd="3" destOrd="0" parTransId="{1F3FF277-232A-4AF3-8C44-BCE0E1542B88}" sibTransId="{9141F789-2C9A-440C-95B7-0807BBCDB536}"/>
    <dgm:cxn modelId="{2F73291C-68FA-404F-8845-02A6BBA75DA4}" srcId="{563D5646-8071-4C98-852C-63FA2DEE3A5F}" destId="{52F53E29-1910-4AFA-A57F-C3206D0FD31F}" srcOrd="0" destOrd="0" parTransId="{627E6694-A592-4946-95CB-15146B90708E}" sibTransId="{CB22AEF6-2617-423E-975B-AE1E2C7370D8}"/>
    <dgm:cxn modelId="{521C6DC2-EAB1-41D8-B97A-18DCF79F06B8}" type="presOf" srcId="{7396B29C-94B3-4FF0-8A18-C2EA78F9E21D}" destId="{3F393B54-EB82-40E0-A190-33B2C21AE9E5}" srcOrd="0" destOrd="2" presId="urn:microsoft.com/office/officeart/2005/8/layout/vList6"/>
    <dgm:cxn modelId="{94E4DBE8-BED8-49E3-BF30-0E2BA6009E64}" type="presOf" srcId="{440A0CC4-CD29-43AA-A6BF-0BD3FD3EA249}" destId="{ABCF2B48-7C5A-4FF2-94A8-CC1A8BD7CC11}" srcOrd="0" destOrd="0" presId="urn:microsoft.com/office/officeart/2005/8/layout/vList6"/>
    <dgm:cxn modelId="{412CB0DA-7FB6-4A53-903C-F50B4A7B1792}" type="presOf" srcId="{563D5646-8071-4C98-852C-63FA2DEE3A5F}" destId="{7673A67F-2FFF-4494-8BA3-031D1F0AA440}" srcOrd="0" destOrd="0" presId="urn:microsoft.com/office/officeart/2005/8/layout/vList6"/>
    <dgm:cxn modelId="{1F990879-3080-4965-844C-CBA7C24B1EAC}" type="presOf" srcId="{CE2A5117-41AC-4CBA-B848-2A0498CC16E4}" destId="{F798513C-2BEE-4FF9-A270-00921090E0E0}" srcOrd="0" destOrd="0" presId="urn:microsoft.com/office/officeart/2005/8/layout/vList6"/>
    <dgm:cxn modelId="{F1F8ACA7-DEE6-41B0-AA56-27BE04BA0F10}" type="presParOf" srcId="{F798513C-2BEE-4FF9-A270-00921090E0E0}" destId="{9D2226C5-C6A9-49AF-B3C7-79CD37BC629C}" srcOrd="0" destOrd="0" presId="urn:microsoft.com/office/officeart/2005/8/layout/vList6"/>
    <dgm:cxn modelId="{C8B29EC1-2128-44B2-8D9F-393218EA9606}" type="presParOf" srcId="{9D2226C5-C6A9-49AF-B3C7-79CD37BC629C}" destId="{ABCF2B48-7C5A-4FF2-94A8-CC1A8BD7CC11}" srcOrd="0" destOrd="0" presId="urn:microsoft.com/office/officeart/2005/8/layout/vList6"/>
    <dgm:cxn modelId="{392EFD58-DE63-48E6-AD67-1D0600062D10}" type="presParOf" srcId="{9D2226C5-C6A9-49AF-B3C7-79CD37BC629C}" destId="{FA5D7428-4D13-419C-92DF-CC197FDD19BF}" srcOrd="1" destOrd="0" presId="urn:microsoft.com/office/officeart/2005/8/layout/vList6"/>
    <dgm:cxn modelId="{41C18CE5-3F0B-456A-A88D-EE10FD5CB093}" type="presParOf" srcId="{F798513C-2BEE-4FF9-A270-00921090E0E0}" destId="{5838FCB2-7BB0-426A-B73F-CB19793C3FC8}" srcOrd="1" destOrd="0" presId="urn:microsoft.com/office/officeart/2005/8/layout/vList6"/>
    <dgm:cxn modelId="{D4734708-6886-4B0D-BE5F-14BCA78BE25A}" type="presParOf" srcId="{F798513C-2BEE-4FF9-A270-00921090E0E0}" destId="{BFE7ED82-A448-4890-AF79-868FBC70AEB1}" srcOrd="2" destOrd="0" presId="urn:microsoft.com/office/officeart/2005/8/layout/vList6"/>
    <dgm:cxn modelId="{9EDDA57F-790F-4D76-82ED-697CEB5B0770}" type="presParOf" srcId="{BFE7ED82-A448-4890-AF79-868FBC70AEB1}" destId="{7673A67F-2FFF-4494-8BA3-031D1F0AA440}" srcOrd="0" destOrd="0" presId="urn:microsoft.com/office/officeart/2005/8/layout/vList6"/>
    <dgm:cxn modelId="{A6D17C8B-3985-4F4F-94B6-7F1762FA4079}" type="presParOf" srcId="{BFE7ED82-A448-4890-AF79-868FBC70AEB1}" destId="{3F393B54-EB82-40E0-A190-33B2C21AE9E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19F519-1788-484B-8F3C-110B95782AFD}" type="doc">
      <dgm:prSet loTypeId="urn:microsoft.com/office/officeart/2005/8/layout/pyramid2" loCatId="list" qsTypeId="urn:microsoft.com/office/officeart/2005/8/quickstyle/simple1" qsCatId="simple" csTypeId="urn:microsoft.com/office/officeart/2005/8/colors/accent1_2" csCatId="accent1" phldr="1"/>
      <dgm:spPr/>
    </dgm:pt>
    <dgm:pt modelId="{A77CD1C0-F39B-4660-A9AA-2F3B8C33608C}">
      <dgm:prSet phldrT="[Текст]" custT="1"/>
      <dgm:spPr/>
      <dgm:t>
        <a:bodyPr/>
        <a:lstStyle/>
        <a:p>
          <a:r>
            <a:rPr lang="uk-UA" sz="2000" dirty="0" smtClean="0"/>
            <a:t>Публічна, пов'язана</a:t>
          </a:r>
          <a:r>
            <a:rPr lang="uk-UA" sz="2000" dirty="0" smtClean="0">
              <a:latin typeface="Calibri"/>
            </a:rPr>
            <a:t> із застосуванням державного примусу</a:t>
          </a:r>
          <a:endParaRPr lang="ru-RU" sz="2000" dirty="0"/>
        </a:p>
      </dgm:t>
    </dgm:pt>
    <dgm:pt modelId="{5F8232C8-690C-442A-9E6C-C3CCE3AEA6A3}" type="parTrans" cxnId="{7FE80D65-B2C9-4E73-B540-52FECF490349}">
      <dgm:prSet/>
      <dgm:spPr/>
      <dgm:t>
        <a:bodyPr/>
        <a:lstStyle/>
        <a:p>
          <a:endParaRPr lang="ru-RU"/>
        </a:p>
      </dgm:t>
    </dgm:pt>
    <dgm:pt modelId="{0EE088F9-05B0-4DAE-80AE-22CFDE49189E}" type="sibTrans" cxnId="{7FE80D65-B2C9-4E73-B540-52FECF490349}">
      <dgm:prSet/>
      <dgm:spPr/>
      <dgm:t>
        <a:bodyPr/>
        <a:lstStyle/>
        <a:p>
          <a:endParaRPr lang="ru-RU"/>
        </a:p>
      </dgm:t>
    </dgm:pt>
    <dgm:pt modelId="{23C22E2C-2D55-4E2D-B0D9-35B422FF371B}">
      <dgm:prSet phldrT="[Текст]" custT="1"/>
      <dgm:spPr/>
      <dgm:t>
        <a:bodyPr/>
        <a:lstStyle/>
        <a:p>
          <a:r>
            <a:rPr lang="uk-UA" sz="2000" dirty="0" smtClean="0"/>
            <a:t>Ініціюється органами, наділеними владними повноваженнями</a:t>
          </a:r>
          <a:endParaRPr lang="ru-RU" sz="2000" dirty="0"/>
        </a:p>
      </dgm:t>
    </dgm:pt>
    <dgm:pt modelId="{421A3DB7-E971-48C7-A193-D30B78BDCA87}" type="parTrans" cxnId="{875B9314-75D7-4946-8CF5-D7B6FDB3D696}">
      <dgm:prSet/>
      <dgm:spPr/>
      <dgm:t>
        <a:bodyPr/>
        <a:lstStyle/>
        <a:p>
          <a:endParaRPr lang="ru-RU"/>
        </a:p>
      </dgm:t>
    </dgm:pt>
    <dgm:pt modelId="{BCADBD6E-41ED-4CB2-B187-BCCCC0B0D2AC}" type="sibTrans" cxnId="{875B9314-75D7-4946-8CF5-D7B6FDB3D696}">
      <dgm:prSet/>
      <dgm:spPr/>
      <dgm:t>
        <a:bodyPr/>
        <a:lstStyle/>
        <a:p>
          <a:endParaRPr lang="ru-RU"/>
        </a:p>
      </dgm:t>
    </dgm:pt>
    <dgm:pt modelId="{5893A90B-A33C-4B9F-B004-C1975EF65BDF}">
      <dgm:prSet phldrT="[Текст]" custT="1"/>
      <dgm:spPr/>
      <dgm:t>
        <a:bodyPr/>
        <a:lstStyle/>
        <a:p>
          <a:r>
            <a:rPr lang="uk-UA" sz="1800" dirty="0" smtClean="0"/>
            <a:t>Санкції – адміністративний арешт, конфіскація, спеціальна конфіскація, позбавлення прав</a:t>
          </a:r>
          <a:endParaRPr lang="ru-RU" sz="1800" dirty="0"/>
        </a:p>
      </dgm:t>
    </dgm:pt>
    <dgm:pt modelId="{1655E1FD-34ED-4F4C-9823-9510013D590F}" type="parTrans" cxnId="{E3C613EB-A5C3-4A4B-A6ED-D5EE8DA19266}">
      <dgm:prSet/>
      <dgm:spPr/>
      <dgm:t>
        <a:bodyPr/>
        <a:lstStyle/>
        <a:p>
          <a:endParaRPr lang="ru-RU"/>
        </a:p>
      </dgm:t>
    </dgm:pt>
    <dgm:pt modelId="{D61EE56E-4548-47F2-A8CE-8F4649EBD6EE}" type="sibTrans" cxnId="{E3C613EB-A5C3-4A4B-A6ED-D5EE8DA19266}">
      <dgm:prSet/>
      <dgm:spPr/>
      <dgm:t>
        <a:bodyPr/>
        <a:lstStyle/>
        <a:p>
          <a:endParaRPr lang="ru-RU"/>
        </a:p>
      </dgm:t>
    </dgm:pt>
    <dgm:pt modelId="{97E0704F-F160-4FD2-80E3-9CCAB849EFD9}" type="pres">
      <dgm:prSet presAssocID="{A919F519-1788-484B-8F3C-110B95782AFD}" presName="compositeShape" presStyleCnt="0">
        <dgm:presLayoutVars>
          <dgm:dir/>
          <dgm:resizeHandles/>
        </dgm:presLayoutVars>
      </dgm:prSet>
      <dgm:spPr/>
    </dgm:pt>
    <dgm:pt modelId="{40ADE5AC-7FCB-4E44-9750-314767ABAA8A}" type="pres">
      <dgm:prSet presAssocID="{A919F519-1788-484B-8F3C-110B95782AFD}" presName="pyramid" presStyleLbl="node1" presStyleIdx="0" presStyleCnt="1"/>
      <dgm:spPr/>
    </dgm:pt>
    <dgm:pt modelId="{FCBBFD32-79EE-45DB-8CBD-B2C150832804}" type="pres">
      <dgm:prSet presAssocID="{A919F519-1788-484B-8F3C-110B95782AFD}" presName="theList" presStyleCnt="0"/>
      <dgm:spPr/>
    </dgm:pt>
    <dgm:pt modelId="{BFF0CCE5-C292-453E-9066-07344006F5FE}" type="pres">
      <dgm:prSet presAssocID="{A77CD1C0-F39B-4660-A9AA-2F3B8C33608C}" presName="aNode" presStyleLbl="fgAcc1" presStyleIdx="0" presStyleCnt="3">
        <dgm:presLayoutVars>
          <dgm:bulletEnabled val="1"/>
        </dgm:presLayoutVars>
      </dgm:prSet>
      <dgm:spPr/>
      <dgm:t>
        <a:bodyPr/>
        <a:lstStyle/>
        <a:p>
          <a:endParaRPr lang="uk-UA"/>
        </a:p>
      </dgm:t>
    </dgm:pt>
    <dgm:pt modelId="{3C1A5735-BCD5-4BF4-A752-1303AD3153C2}" type="pres">
      <dgm:prSet presAssocID="{A77CD1C0-F39B-4660-A9AA-2F3B8C33608C}" presName="aSpace" presStyleCnt="0"/>
      <dgm:spPr/>
    </dgm:pt>
    <dgm:pt modelId="{49D40A01-F087-4ADC-B970-FF778FD4AF3E}" type="pres">
      <dgm:prSet presAssocID="{23C22E2C-2D55-4E2D-B0D9-35B422FF371B}" presName="aNode" presStyleLbl="fgAcc1" presStyleIdx="1" presStyleCnt="3">
        <dgm:presLayoutVars>
          <dgm:bulletEnabled val="1"/>
        </dgm:presLayoutVars>
      </dgm:prSet>
      <dgm:spPr/>
      <dgm:t>
        <a:bodyPr/>
        <a:lstStyle/>
        <a:p>
          <a:endParaRPr lang="ru-RU"/>
        </a:p>
      </dgm:t>
    </dgm:pt>
    <dgm:pt modelId="{2BD187B4-5C2B-4C4D-806B-25F2CC3F1ECC}" type="pres">
      <dgm:prSet presAssocID="{23C22E2C-2D55-4E2D-B0D9-35B422FF371B}" presName="aSpace" presStyleCnt="0"/>
      <dgm:spPr/>
    </dgm:pt>
    <dgm:pt modelId="{0270E1B8-397C-40ED-89F1-0301CC5F94ED}" type="pres">
      <dgm:prSet presAssocID="{5893A90B-A33C-4B9F-B004-C1975EF65BDF}" presName="aNode" presStyleLbl="fgAcc1" presStyleIdx="2" presStyleCnt="3">
        <dgm:presLayoutVars>
          <dgm:bulletEnabled val="1"/>
        </dgm:presLayoutVars>
      </dgm:prSet>
      <dgm:spPr/>
      <dgm:t>
        <a:bodyPr/>
        <a:lstStyle/>
        <a:p>
          <a:endParaRPr lang="ru-RU"/>
        </a:p>
      </dgm:t>
    </dgm:pt>
    <dgm:pt modelId="{CE16DD42-35C9-43BC-8ABC-7760C4D30CD5}" type="pres">
      <dgm:prSet presAssocID="{5893A90B-A33C-4B9F-B004-C1975EF65BDF}" presName="aSpace" presStyleCnt="0"/>
      <dgm:spPr/>
    </dgm:pt>
  </dgm:ptLst>
  <dgm:cxnLst>
    <dgm:cxn modelId="{E5436981-006F-4DAC-9C77-04705BAFADBE}" type="presOf" srcId="{5893A90B-A33C-4B9F-B004-C1975EF65BDF}" destId="{0270E1B8-397C-40ED-89F1-0301CC5F94ED}" srcOrd="0" destOrd="0" presId="urn:microsoft.com/office/officeart/2005/8/layout/pyramid2"/>
    <dgm:cxn modelId="{E3C613EB-A5C3-4A4B-A6ED-D5EE8DA19266}" srcId="{A919F519-1788-484B-8F3C-110B95782AFD}" destId="{5893A90B-A33C-4B9F-B004-C1975EF65BDF}" srcOrd="2" destOrd="0" parTransId="{1655E1FD-34ED-4F4C-9823-9510013D590F}" sibTransId="{D61EE56E-4548-47F2-A8CE-8F4649EBD6EE}"/>
    <dgm:cxn modelId="{18999C4B-676B-4163-982C-7D4663858BB5}" type="presOf" srcId="{A77CD1C0-F39B-4660-A9AA-2F3B8C33608C}" destId="{BFF0CCE5-C292-453E-9066-07344006F5FE}" srcOrd="0" destOrd="0" presId="urn:microsoft.com/office/officeart/2005/8/layout/pyramid2"/>
    <dgm:cxn modelId="{022C0F2D-FAF2-4E1D-A820-79F343C4EFA4}" type="presOf" srcId="{23C22E2C-2D55-4E2D-B0D9-35B422FF371B}" destId="{49D40A01-F087-4ADC-B970-FF778FD4AF3E}" srcOrd="0" destOrd="0" presId="urn:microsoft.com/office/officeart/2005/8/layout/pyramid2"/>
    <dgm:cxn modelId="{EE168271-38D6-43DB-A571-EAB9EC89DC91}" type="presOf" srcId="{A919F519-1788-484B-8F3C-110B95782AFD}" destId="{97E0704F-F160-4FD2-80E3-9CCAB849EFD9}" srcOrd="0" destOrd="0" presId="urn:microsoft.com/office/officeart/2005/8/layout/pyramid2"/>
    <dgm:cxn modelId="{7FE80D65-B2C9-4E73-B540-52FECF490349}" srcId="{A919F519-1788-484B-8F3C-110B95782AFD}" destId="{A77CD1C0-F39B-4660-A9AA-2F3B8C33608C}" srcOrd="0" destOrd="0" parTransId="{5F8232C8-690C-442A-9E6C-C3CCE3AEA6A3}" sibTransId="{0EE088F9-05B0-4DAE-80AE-22CFDE49189E}"/>
    <dgm:cxn modelId="{875B9314-75D7-4946-8CF5-D7B6FDB3D696}" srcId="{A919F519-1788-484B-8F3C-110B95782AFD}" destId="{23C22E2C-2D55-4E2D-B0D9-35B422FF371B}" srcOrd="1" destOrd="0" parTransId="{421A3DB7-E971-48C7-A193-D30B78BDCA87}" sibTransId="{BCADBD6E-41ED-4CB2-B187-BCCCC0B0D2AC}"/>
    <dgm:cxn modelId="{F32276DF-1C2D-45D6-8294-70603EF88AF0}" type="presParOf" srcId="{97E0704F-F160-4FD2-80E3-9CCAB849EFD9}" destId="{40ADE5AC-7FCB-4E44-9750-314767ABAA8A}" srcOrd="0" destOrd="0" presId="urn:microsoft.com/office/officeart/2005/8/layout/pyramid2"/>
    <dgm:cxn modelId="{00A6462D-9B3C-43F8-9305-973E941420B5}" type="presParOf" srcId="{97E0704F-F160-4FD2-80E3-9CCAB849EFD9}" destId="{FCBBFD32-79EE-45DB-8CBD-B2C150832804}" srcOrd="1" destOrd="0" presId="urn:microsoft.com/office/officeart/2005/8/layout/pyramid2"/>
    <dgm:cxn modelId="{E3DECC05-471D-4A0B-89F6-A28CDF1F4B6D}" type="presParOf" srcId="{FCBBFD32-79EE-45DB-8CBD-B2C150832804}" destId="{BFF0CCE5-C292-453E-9066-07344006F5FE}" srcOrd="0" destOrd="0" presId="urn:microsoft.com/office/officeart/2005/8/layout/pyramid2"/>
    <dgm:cxn modelId="{A795A319-E356-4195-BDE4-232CA135B2F1}" type="presParOf" srcId="{FCBBFD32-79EE-45DB-8CBD-B2C150832804}" destId="{3C1A5735-BCD5-4BF4-A752-1303AD3153C2}" srcOrd="1" destOrd="0" presId="urn:microsoft.com/office/officeart/2005/8/layout/pyramid2"/>
    <dgm:cxn modelId="{E4084C2A-D52E-489E-87B8-DF806B11480E}" type="presParOf" srcId="{FCBBFD32-79EE-45DB-8CBD-B2C150832804}" destId="{49D40A01-F087-4ADC-B970-FF778FD4AF3E}" srcOrd="2" destOrd="0" presId="urn:microsoft.com/office/officeart/2005/8/layout/pyramid2"/>
    <dgm:cxn modelId="{6DC66C4A-9092-4798-A819-A8732244B711}" type="presParOf" srcId="{FCBBFD32-79EE-45DB-8CBD-B2C150832804}" destId="{2BD187B4-5C2B-4C4D-806B-25F2CC3F1ECC}" srcOrd="3" destOrd="0" presId="urn:microsoft.com/office/officeart/2005/8/layout/pyramid2"/>
    <dgm:cxn modelId="{046A4C3D-7016-4FE9-B813-735D23197325}" type="presParOf" srcId="{FCBBFD32-79EE-45DB-8CBD-B2C150832804}" destId="{0270E1B8-397C-40ED-89F1-0301CC5F94ED}" srcOrd="4" destOrd="0" presId="urn:microsoft.com/office/officeart/2005/8/layout/pyramid2"/>
    <dgm:cxn modelId="{FE06C7E7-BEF7-4988-ABA8-EA4FDC70C071}" type="presParOf" srcId="{FCBBFD32-79EE-45DB-8CBD-B2C150832804}" destId="{CE16DD42-35C9-43BC-8ABC-7760C4D30CD5}"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2017A5-5ED9-4219-A854-40D47545A6D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DB8EAF43-663D-4465-A4E1-1464AF60BE79}">
      <dgm:prSet phldrT="[Текст]"/>
      <dgm:spPr/>
      <dgm:t>
        <a:bodyPr/>
        <a:lstStyle/>
        <a:p>
          <a:r>
            <a:rPr lang="uk-UA" dirty="0" smtClean="0"/>
            <a:t>Кодекс України про адміністративні правопорушення, Митний кодекс України</a:t>
          </a:r>
          <a:endParaRPr lang="ru-RU" dirty="0"/>
        </a:p>
      </dgm:t>
    </dgm:pt>
    <dgm:pt modelId="{E3C2291A-540E-410A-A1EF-86C397930E7E}" type="parTrans" cxnId="{4395E076-41D9-471B-8C8E-30EEF35EB65A}">
      <dgm:prSet/>
      <dgm:spPr/>
      <dgm:t>
        <a:bodyPr/>
        <a:lstStyle/>
        <a:p>
          <a:endParaRPr lang="ru-RU"/>
        </a:p>
      </dgm:t>
    </dgm:pt>
    <dgm:pt modelId="{F9ECCF94-E511-4602-8501-AE65C74C666C}" type="sibTrans" cxnId="{4395E076-41D9-471B-8C8E-30EEF35EB65A}">
      <dgm:prSet/>
      <dgm:spPr/>
      <dgm:t>
        <a:bodyPr/>
        <a:lstStyle/>
        <a:p>
          <a:endParaRPr lang="ru-RU"/>
        </a:p>
      </dgm:t>
    </dgm:pt>
    <dgm:pt modelId="{D182BCAC-A3F0-46D7-B0EB-96B8F2C96394}">
      <dgm:prSet phldrT="[Текст]"/>
      <dgm:spPr/>
      <dgm:t>
        <a:bodyPr/>
        <a:lstStyle/>
        <a:p>
          <a:r>
            <a:rPr lang="uk-UA" dirty="0" smtClean="0"/>
            <a:t>Поняття правопорушення</a:t>
          </a:r>
          <a:endParaRPr lang="ru-RU" dirty="0"/>
        </a:p>
      </dgm:t>
    </dgm:pt>
    <dgm:pt modelId="{9AAFC406-78B1-4377-87B3-191B1F80B05A}" type="parTrans" cxnId="{CEECBA96-A57F-4698-BA28-DC882023C4E4}">
      <dgm:prSet/>
      <dgm:spPr/>
      <dgm:t>
        <a:bodyPr/>
        <a:lstStyle/>
        <a:p>
          <a:endParaRPr lang="ru-RU"/>
        </a:p>
      </dgm:t>
    </dgm:pt>
    <dgm:pt modelId="{6660BF17-89FB-4B8D-A95F-360422DE44E3}" type="sibTrans" cxnId="{CEECBA96-A57F-4698-BA28-DC882023C4E4}">
      <dgm:prSet/>
      <dgm:spPr/>
      <dgm:t>
        <a:bodyPr/>
        <a:lstStyle/>
        <a:p>
          <a:endParaRPr lang="ru-RU"/>
        </a:p>
      </dgm:t>
    </dgm:pt>
    <dgm:pt modelId="{A792DF19-666C-4BCC-868D-B34F50D33031}">
      <dgm:prSet phldrT="[Текст]"/>
      <dgm:spPr/>
      <dgm:t>
        <a:bodyPr/>
        <a:lstStyle/>
        <a:p>
          <a:r>
            <a:rPr lang="uk-UA" dirty="0" smtClean="0"/>
            <a:t>Перелік діянь та порядок застосування відповідальності </a:t>
          </a:r>
          <a:endParaRPr lang="ru-RU" dirty="0"/>
        </a:p>
      </dgm:t>
    </dgm:pt>
    <dgm:pt modelId="{00F9821A-DD0F-4631-BF8E-97D4CD2EDF41}" type="parTrans" cxnId="{3B3E9360-6261-4A81-9E54-0C936CCAB6F5}">
      <dgm:prSet/>
      <dgm:spPr/>
      <dgm:t>
        <a:bodyPr/>
        <a:lstStyle/>
        <a:p>
          <a:endParaRPr lang="ru-RU"/>
        </a:p>
      </dgm:t>
    </dgm:pt>
    <dgm:pt modelId="{F7B37F7A-F09D-4A62-91EA-6E2D07788259}" type="sibTrans" cxnId="{3B3E9360-6261-4A81-9E54-0C936CCAB6F5}">
      <dgm:prSet/>
      <dgm:spPr/>
      <dgm:t>
        <a:bodyPr/>
        <a:lstStyle/>
        <a:p>
          <a:endParaRPr lang="ru-RU"/>
        </a:p>
      </dgm:t>
    </dgm:pt>
    <dgm:pt modelId="{44903C8C-B10D-44B6-8B97-EFEE99370093}">
      <dgm:prSet phldrT="[Текст]"/>
      <dgm:spPr/>
      <dgm:t>
        <a:bodyPr/>
        <a:lstStyle/>
        <a:p>
          <a:r>
            <a:rPr lang="uk-UA" dirty="0" smtClean="0"/>
            <a:t>Лісовий кодекс України, Повітряний кодекс України, Закони України</a:t>
          </a:r>
          <a:endParaRPr lang="ru-RU" dirty="0"/>
        </a:p>
      </dgm:t>
    </dgm:pt>
    <dgm:pt modelId="{09D959A1-9859-4401-B2E1-5E6928DF5C2B}" type="parTrans" cxnId="{6C0CAAD6-0EC7-4100-A575-AAAAC67F7A7C}">
      <dgm:prSet/>
      <dgm:spPr/>
      <dgm:t>
        <a:bodyPr/>
        <a:lstStyle/>
        <a:p>
          <a:endParaRPr lang="ru-RU"/>
        </a:p>
      </dgm:t>
    </dgm:pt>
    <dgm:pt modelId="{37262040-B3F3-446E-A3D0-E531CDD4C35C}" type="sibTrans" cxnId="{6C0CAAD6-0EC7-4100-A575-AAAAC67F7A7C}">
      <dgm:prSet/>
      <dgm:spPr/>
      <dgm:t>
        <a:bodyPr/>
        <a:lstStyle/>
        <a:p>
          <a:endParaRPr lang="ru-RU"/>
        </a:p>
      </dgm:t>
    </dgm:pt>
    <dgm:pt modelId="{541B42BC-01C6-447B-8639-7EA92A06D76A}">
      <dgm:prSet phldrT="[Текст]"/>
      <dgm:spPr/>
      <dgm:t>
        <a:bodyPr/>
        <a:lstStyle/>
        <a:p>
          <a:r>
            <a:rPr lang="uk-UA" dirty="0" smtClean="0"/>
            <a:t>Визначено загальнообов'язкові</a:t>
          </a:r>
          <a:r>
            <a:rPr lang="uk-UA" dirty="0" smtClean="0">
              <a:latin typeface="Calibri"/>
            </a:rPr>
            <a:t> правила поведінки</a:t>
          </a:r>
          <a:endParaRPr lang="ru-RU" dirty="0"/>
        </a:p>
      </dgm:t>
    </dgm:pt>
    <dgm:pt modelId="{AA04DEF0-7D4B-4F63-B79D-09F64EB92F4E}" type="parTrans" cxnId="{56CF57DD-2EF6-43AC-9F3D-169F8FD62554}">
      <dgm:prSet/>
      <dgm:spPr/>
      <dgm:t>
        <a:bodyPr/>
        <a:lstStyle/>
        <a:p>
          <a:endParaRPr lang="ru-RU"/>
        </a:p>
      </dgm:t>
    </dgm:pt>
    <dgm:pt modelId="{605433E3-A2BF-4BF9-902D-D482C5852B0F}" type="sibTrans" cxnId="{56CF57DD-2EF6-43AC-9F3D-169F8FD62554}">
      <dgm:prSet/>
      <dgm:spPr/>
      <dgm:t>
        <a:bodyPr/>
        <a:lstStyle/>
        <a:p>
          <a:endParaRPr lang="ru-RU"/>
        </a:p>
      </dgm:t>
    </dgm:pt>
    <dgm:pt modelId="{8E863D0D-F81B-48BA-B332-7ED6C74C2CA0}">
      <dgm:prSet phldrT="[Текст]"/>
      <dgm:spPr/>
      <dgm:t>
        <a:bodyPr/>
        <a:lstStyle/>
        <a:p>
          <a:endParaRPr lang="uk-UA" dirty="0" smtClean="0"/>
        </a:p>
        <a:p>
          <a:r>
            <a:rPr lang="uk-UA" dirty="0" smtClean="0"/>
            <a:t>Мають відсильний характер</a:t>
          </a:r>
          <a:endParaRPr lang="ru-RU" dirty="0"/>
        </a:p>
      </dgm:t>
    </dgm:pt>
    <dgm:pt modelId="{CCB2CFEB-8521-4B6C-AF53-714D6C04763E}" type="parTrans" cxnId="{17E9EA8A-50FD-4EDA-970B-C6F65626DFC8}">
      <dgm:prSet/>
      <dgm:spPr/>
      <dgm:t>
        <a:bodyPr/>
        <a:lstStyle/>
        <a:p>
          <a:endParaRPr lang="ru-RU"/>
        </a:p>
      </dgm:t>
    </dgm:pt>
    <dgm:pt modelId="{4577D694-0D26-4F55-B90E-F8AD6FEB0588}" type="sibTrans" cxnId="{17E9EA8A-50FD-4EDA-970B-C6F65626DFC8}">
      <dgm:prSet/>
      <dgm:spPr/>
      <dgm:t>
        <a:bodyPr/>
        <a:lstStyle/>
        <a:p>
          <a:endParaRPr lang="ru-RU"/>
        </a:p>
      </dgm:t>
    </dgm:pt>
    <dgm:pt modelId="{3CABBFD4-633E-4C00-AD6A-F2AAC2B85A74}" type="pres">
      <dgm:prSet presAssocID="{A42017A5-5ED9-4219-A854-40D47545A6D9}" presName="diagram" presStyleCnt="0">
        <dgm:presLayoutVars>
          <dgm:chPref val="1"/>
          <dgm:dir/>
          <dgm:animOne val="branch"/>
          <dgm:animLvl val="lvl"/>
          <dgm:resizeHandles/>
        </dgm:presLayoutVars>
      </dgm:prSet>
      <dgm:spPr/>
      <dgm:t>
        <a:bodyPr/>
        <a:lstStyle/>
        <a:p>
          <a:endParaRPr lang="uk-UA"/>
        </a:p>
      </dgm:t>
    </dgm:pt>
    <dgm:pt modelId="{5EA15A1E-6D91-475E-91D6-36DD7E06207D}" type="pres">
      <dgm:prSet presAssocID="{DB8EAF43-663D-4465-A4E1-1464AF60BE79}" presName="root" presStyleCnt="0"/>
      <dgm:spPr/>
    </dgm:pt>
    <dgm:pt modelId="{6AA2634C-6AB2-4DD0-9D48-0C74EF5A045F}" type="pres">
      <dgm:prSet presAssocID="{DB8EAF43-663D-4465-A4E1-1464AF60BE79}" presName="rootComposite" presStyleCnt="0"/>
      <dgm:spPr/>
    </dgm:pt>
    <dgm:pt modelId="{2514C9B1-DA58-4E22-A1AB-66DC2120148A}" type="pres">
      <dgm:prSet presAssocID="{DB8EAF43-663D-4465-A4E1-1464AF60BE79}" presName="rootText" presStyleLbl="node1" presStyleIdx="0" presStyleCnt="2"/>
      <dgm:spPr/>
      <dgm:t>
        <a:bodyPr/>
        <a:lstStyle/>
        <a:p>
          <a:endParaRPr lang="ru-RU"/>
        </a:p>
      </dgm:t>
    </dgm:pt>
    <dgm:pt modelId="{2FA525EB-A84A-4D3F-A056-89F5E5156955}" type="pres">
      <dgm:prSet presAssocID="{DB8EAF43-663D-4465-A4E1-1464AF60BE79}" presName="rootConnector" presStyleLbl="node1" presStyleIdx="0" presStyleCnt="2"/>
      <dgm:spPr/>
      <dgm:t>
        <a:bodyPr/>
        <a:lstStyle/>
        <a:p>
          <a:endParaRPr lang="uk-UA"/>
        </a:p>
      </dgm:t>
    </dgm:pt>
    <dgm:pt modelId="{0A3B00A0-44BF-4097-9230-53C2DA43F76C}" type="pres">
      <dgm:prSet presAssocID="{DB8EAF43-663D-4465-A4E1-1464AF60BE79}" presName="childShape" presStyleCnt="0"/>
      <dgm:spPr/>
    </dgm:pt>
    <dgm:pt modelId="{7C359A02-BAB2-4D2B-915E-81F1030EFA6D}" type="pres">
      <dgm:prSet presAssocID="{9AAFC406-78B1-4377-87B3-191B1F80B05A}" presName="Name13" presStyleLbl="parChTrans1D2" presStyleIdx="0" presStyleCnt="4"/>
      <dgm:spPr/>
      <dgm:t>
        <a:bodyPr/>
        <a:lstStyle/>
        <a:p>
          <a:endParaRPr lang="uk-UA"/>
        </a:p>
      </dgm:t>
    </dgm:pt>
    <dgm:pt modelId="{5BB1D20D-403E-495E-A9FF-269A7DB3C259}" type="pres">
      <dgm:prSet presAssocID="{D182BCAC-A3F0-46D7-B0EB-96B8F2C96394}" presName="childText" presStyleLbl="bgAcc1" presStyleIdx="0" presStyleCnt="4">
        <dgm:presLayoutVars>
          <dgm:bulletEnabled val="1"/>
        </dgm:presLayoutVars>
      </dgm:prSet>
      <dgm:spPr/>
      <dgm:t>
        <a:bodyPr/>
        <a:lstStyle/>
        <a:p>
          <a:endParaRPr lang="uk-UA"/>
        </a:p>
      </dgm:t>
    </dgm:pt>
    <dgm:pt modelId="{CD60C326-49E1-4D9A-8F7C-B6719CA79A9A}" type="pres">
      <dgm:prSet presAssocID="{00F9821A-DD0F-4631-BF8E-97D4CD2EDF41}" presName="Name13" presStyleLbl="parChTrans1D2" presStyleIdx="1" presStyleCnt="4"/>
      <dgm:spPr/>
      <dgm:t>
        <a:bodyPr/>
        <a:lstStyle/>
        <a:p>
          <a:endParaRPr lang="uk-UA"/>
        </a:p>
      </dgm:t>
    </dgm:pt>
    <dgm:pt modelId="{3641B378-8D12-46B6-8332-642404486E60}" type="pres">
      <dgm:prSet presAssocID="{A792DF19-666C-4BCC-868D-B34F50D33031}" presName="childText" presStyleLbl="bgAcc1" presStyleIdx="1" presStyleCnt="4">
        <dgm:presLayoutVars>
          <dgm:bulletEnabled val="1"/>
        </dgm:presLayoutVars>
      </dgm:prSet>
      <dgm:spPr/>
      <dgm:t>
        <a:bodyPr/>
        <a:lstStyle/>
        <a:p>
          <a:endParaRPr lang="ru-RU"/>
        </a:p>
      </dgm:t>
    </dgm:pt>
    <dgm:pt modelId="{DB9A7B27-4A4F-4B5A-B937-A2FC433814E3}" type="pres">
      <dgm:prSet presAssocID="{44903C8C-B10D-44B6-8B97-EFEE99370093}" presName="root" presStyleCnt="0"/>
      <dgm:spPr/>
    </dgm:pt>
    <dgm:pt modelId="{FAC884CE-C6AF-48CE-868E-AFCD4D8B3E6C}" type="pres">
      <dgm:prSet presAssocID="{44903C8C-B10D-44B6-8B97-EFEE99370093}" presName="rootComposite" presStyleCnt="0"/>
      <dgm:spPr/>
    </dgm:pt>
    <dgm:pt modelId="{3EF5C05E-5D86-45CF-A312-2DE8EAFB237B}" type="pres">
      <dgm:prSet presAssocID="{44903C8C-B10D-44B6-8B97-EFEE99370093}" presName="rootText" presStyleLbl="node1" presStyleIdx="1" presStyleCnt="2"/>
      <dgm:spPr/>
      <dgm:t>
        <a:bodyPr/>
        <a:lstStyle/>
        <a:p>
          <a:endParaRPr lang="ru-RU"/>
        </a:p>
      </dgm:t>
    </dgm:pt>
    <dgm:pt modelId="{7A682020-88A3-4B7B-AB08-1166C02C2BFF}" type="pres">
      <dgm:prSet presAssocID="{44903C8C-B10D-44B6-8B97-EFEE99370093}" presName="rootConnector" presStyleLbl="node1" presStyleIdx="1" presStyleCnt="2"/>
      <dgm:spPr/>
      <dgm:t>
        <a:bodyPr/>
        <a:lstStyle/>
        <a:p>
          <a:endParaRPr lang="uk-UA"/>
        </a:p>
      </dgm:t>
    </dgm:pt>
    <dgm:pt modelId="{A8A3666C-FA85-49C7-9275-B777EAFAE1D5}" type="pres">
      <dgm:prSet presAssocID="{44903C8C-B10D-44B6-8B97-EFEE99370093}" presName="childShape" presStyleCnt="0"/>
      <dgm:spPr/>
    </dgm:pt>
    <dgm:pt modelId="{11842B09-1C22-4D3B-8FA7-9FE233CE5CA3}" type="pres">
      <dgm:prSet presAssocID="{AA04DEF0-7D4B-4F63-B79D-09F64EB92F4E}" presName="Name13" presStyleLbl="parChTrans1D2" presStyleIdx="2" presStyleCnt="4"/>
      <dgm:spPr/>
      <dgm:t>
        <a:bodyPr/>
        <a:lstStyle/>
        <a:p>
          <a:endParaRPr lang="uk-UA"/>
        </a:p>
      </dgm:t>
    </dgm:pt>
    <dgm:pt modelId="{294E9425-C883-4122-93AC-FB383DA1DD83}" type="pres">
      <dgm:prSet presAssocID="{541B42BC-01C6-447B-8639-7EA92A06D76A}" presName="childText" presStyleLbl="bgAcc1" presStyleIdx="2" presStyleCnt="4">
        <dgm:presLayoutVars>
          <dgm:bulletEnabled val="1"/>
        </dgm:presLayoutVars>
      </dgm:prSet>
      <dgm:spPr/>
      <dgm:t>
        <a:bodyPr/>
        <a:lstStyle/>
        <a:p>
          <a:endParaRPr lang="ru-RU"/>
        </a:p>
      </dgm:t>
    </dgm:pt>
    <dgm:pt modelId="{3D059DE6-F470-48B5-A5D7-A452F0613048}" type="pres">
      <dgm:prSet presAssocID="{CCB2CFEB-8521-4B6C-AF53-714D6C04763E}" presName="Name13" presStyleLbl="parChTrans1D2" presStyleIdx="3" presStyleCnt="4"/>
      <dgm:spPr/>
      <dgm:t>
        <a:bodyPr/>
        <a:lstStyle/>
        <a:p>
          <a:endParaRPr lang="uk-UA"/>
        </a:p>
      </dgm:t>
    </dgm:pt>
    <dgm:pt modelId="{2F4ECFEE-DB2A-45A5-8F23-3AE0C5FFB156}" type="pres">
      <dgm:prSet presAssocID="{8E863D0D-F81B-48BA-B332-7ED6C74C2CA0}" presName="childText" presStyleLbl="bgAcc1" presStyleIdx="3" presStyleCnt="4">
        <dgm:presLayoutVars>
          <dgm:bulletEnabled val="1"/>
        </dgm:presLayoutVars>
      </dgm:prSet>
      <dgm:spPr/>
      <dgm:t>
        <a:bodyPr/>
        <a:lstStyle/>
        <a:p>
          <a:endParaRPr lang="uk-UA"/>
        </a:p>
      </dgm:t>
    </dgm:pt>
  </dgm:ptLst>
  <dgm:cxnLst>
    <dgm:cxn modelId="{A4A5A376-BBF4-4385-9849-652E07058DC2}" type="presOf" srcId="{D182BCAC-A3F0-46D7-B0EB-96B8F2C96394}" destId="{5BB1D20D-403E-495E-A9FF-269A7DB3C259}" srcOrd="0" destOrd="0" presId="urn:microsoft.com/office/officeart/2005/8/layout/hierarchy3"/>
    <dgm:cxn modelId="{F51A1F1C-1FFF-42D1-AEB4-D07E84D9C8DC}" type="presOf" srcId="{44903C8C-B10D-44B6-8B97-EFEE99370093}" destId="{3EF5C05E-5D86-45CF-A312-2DE8EAFB237B}" srcOrd="0" destOrd="0" presId="urn:microsoft.com/office/officeart/2005/8/layout/hierarchy3"/>
    <dgm:cxn modelId="{2E0CE910-E70E-48D5-A5BD-53BC22F1354C}" type="presOf" srcId="{CCB2CFEB-8521-4B6C-AF53-714D6C04763E}" destId="{3D059DE6-F470-48B5-A5D7-A452F0613048}" srcOrd="0" destOrd="0" presId="urn:microsoft.com/office/officeart/2005/8/layout/hierarchy3"/>
    <dgm:cxn modelId="{6C0CAAD6-0EC7-4100-A575-AAAAC67F7A7C}" srcId="{A42017A5-5ED9-4219-A854-40D47545A6D9}" destId="{44903C8C-B10D-44B6-8B97-EFEE99370093}" srcOrd="1" destOrd="0" parTransId="{09D959A1-9859-4401-B2E1-5E6928DF5C2B}" sibTransId="{37262040-B3F3-446E-A3D0-E531CDD4C35C}"/>
    <dgm:cxn modelId="{3B3E9360-6261-4A81-9E54-0C936CCAB6F5}" srcId="{DB8EAF43-663D-4465-A4E1-1464AF60BE79}" destId="{A792DF19-666C-4BCC-868D-B34F50D33031}" srcOrd="1" destOrd="0" parTransId="{00F9821A-DD0F-4631-BF8E-97D4CD2EDF41}" sibTransId="{F7B37F7A-F09D-4A62-91EA-6E2D07788259}"/>
    <dgm:cxn modelId="{4FE1B7C1-53CC-4158-8004-E71AC8C5B8B1}" type="presOf" srcId="{DB8EAF43-663D-4465-A4E1-1464AF60BE79}" destId="{2FA525EB-A84A-4D3F-A056-89F5E5156955}" srcOrd="1" destOrd="0" presId="urn:microsoft.com/office/officeart/2005/8/layout/hierarchy3"/>
    <dgm:cxn modelId="{3CE5F0B7-5260-4C7A-B088-98BCF85C8442}" type="presOf" srcId="{A42017A5-5ED9-4219-A854-40D47545A6D9}" destId="{3CABBFD4-633E-4C00-AD6A-F2AAC2B85A74}" srcOrd="0" destOrd="0" presId="urn:microsoft.com/office/officeart/2005/8/layout/hierarchy3"/>
    <dgm:cxn modelId="{56CF57DD-2EF6-43AC-9F3D-169F8FD62554}" srcId="{44903C8C-B10D-44B6-8B97-EFEE99370093}" destId="{541B42BC-01C6-447B-8639-7EA92A06D76A}" srcOrd="0" destOrd="0" parTransId="{AA04DEF0-7D4B-4F63-B79D-09F64EB92F4E}" sibTransId="{605433E3-A2BF-4BF9-902D-D482C5852B0F}"/>
    <dgm:cxn modelId="{21B1E9FD-49EC-40D7-B96F-FAF0FE1BA194}" type="presOf" srcId="{DB8EAF43-663D-4465-A4E1-1464AF60BE79}" destId="{2514C9B1-DA58-4E22-A1AB-66DC2120148A}" srcOrd="0" destOrd="0" presId="urn:microsoft.com/office/officeart/2005/8/layout/hierarchy3"/>
    <dgm:cxn modelId="{401693B0-79FB-4357-945F-B137BCD1F199}" type="presOf" srcId="{AA04DEF0-7D4B-4F63-B79D-09F64EB92F4E}" destId="{11842B09-1C22-4D3B-8FA7-9FE233CE5CA3}" srcOrd="0" destOrd="0" presId="urn:microsoft.com/office/officeart/2005/8/layout/hierarchy3"/>
    <dgm:cxn modelId="{CEECBA96-A57F-4698-BA28-DC882023C4E4}" srcId="{DB8EAF43-663D-4465-A4E1-1464AF60BE79}" destId="{D182BCAC-A3F0-46D7-B0EB-96B8F2C96394}" srcOrd="0" destOrd="0" parTransId="{9AAFC406-78B1-4377-87B3-191B1F80B05A}" sibTransId="{6660BF17-89FB-4B8D-A95F-360422DE44E3}"/>
    <dgm:cxn modelId="{43809121-5084-40B4-AAC3-54EEC9EEE6BC}" type="presOf" srcId="{00F9821A-DD0F-4631-BF8E-97D4CD2EDF41}" destId="{CD60C326-49E1-4D9A-8F7C-B6719CA79A9A}" srcOrd="0" destOrd="0" presId="urn:microsoft.com/office/officeart/2005/8/layout/hierarchy3"/>
    <dgm:cxn modelId="{C9D69DB8-D1DE-42D8-BF8D-9E827838B8A2}" type="presOf" srcId="{8E863D0D-F81B-48BA-B332-7ED6C74C2CA0}" destId="{2F4ECFEE-DB2A-45A5-8F23-3AE0C5FFB156}" srcOrd="0" destOrd="0" presId="urn:microsoft.com/office/officeart/2005/8/layout/hierarchy3"/>
    <dgm:cxn modelId="{7F5AB8E6-8939-4D29-836E-8E80D771B017}" type="presOf" srcId="{A792DF19-666C-4BCC-868D-B34F50D33031}" destId="{3641B378-8D12-46B6-8332-642404486E60}" srcOrd="0" destOrd="0" presId="urn:microsoft.com/office/officeart/2005/8/layout/hierarchy3"/>
    <dgm:cxn modelId="{45629FF5-CABC-4AC0-91B5-F4147116A8AD}" type="presOf" srcId="{9AAFC406-78B1-4377-87B3-191B1F80B05A}" destId="{7C359A02-BAB2-4D2B-915E-81F1030EFA6D}" srcOrd="0" destOrd="0" presId="urn:microsoft.com/office/officeart/2005/8/layout/hierarchy3"/>
    <dgm:cxn modelId="{4395E076-41D9-471B-8C8E-30EEF35EB65A}" srcId="{A42017A5-5ED9-4219-A854-40D47545A6D9}" destId="{DB8EAF43-663D-4465-A4E1-1464AF60BE79}" srcOrd="0" destOrd="0" parTransId="{E3C2291A-540E-410A-A1EF-86C397930E7E}" sibTransId="{F9ECCF94-E511-4602-8501-AE65C74C666C}"/>
    <dgm:cxn modelId="{17E9EA8A-50FD-4EDA-970B-C6F65626DFC8}" srcId="{44903C8C-B10D-44B6-8B97-EFEE99370093}" destId="{8E863D0D-F81B-48BA-B332-7ED6C74C2CA0}" srcOrd="1" destOrd="0" parTransId="{CCB2CFEB-8521-4B6C-AF53-714D6C04763E}" sibTransId="{4577D694-0D26-4F55-B90E-F8AD6FEB0588}"/>
    <dgm:cxn modelId="{B79BFCDE-8BF2-46A9-8CC7-97345D24B23B}" type="presOf" srcId="{44903C8C-B10D-44B6-8B97-EFEE99370093}" destId="{7A682020-88A3-4B7B-AB08-1166C02C2BFF}" srcOrd="1" destOrd="0" presId="urn:microsoft.com/office/officeart/2005/8/layout/hierarchy3"/>
    <dgm:cxn modelId="{9C846AF1-A69C-4280-BC37-5269327F28F7}" type="presOf" srcId="{541B42BC-01C6-447B-8639-7EA92A06D76A}" destId="{294E9425-C883-4122-93AC-FB383DA1DD83}" srcOrd="0" destOrd="0" presId="urn:microsoft.com/office/officeart/2005/8/layout/hierarchy3"/>
    <dgm:cxn modelId="{B8C2372C-EC5B-4BC0-9F9C-635D49F4A64D}" type="presParOf" srcId="{3CABBFD4-633E-4C00-AD6A-F2AAC2B85A74}" destId="{5EA15A1E-6D91-475E-91D6-36DD7E06207D}" srcOrd="0" destOrd="0" presId="urn:microsoft.com/office/officeart/2005/8/layout/hierarchy3"/>
    <dgm:cxn modelId="{78492459-6E3C-46AE-AA8E-281FB9536B7E}" type="presParOf" srcId="{5EA15A1E-6D91-475E-91D6-36DD7E06207D}" destId="{6AA2634C-6AB2-4DD0-9D48-0C74EF5A045F}" srcOrd="0" destOrd="0" presId="urn:microsoft.com/office/officeart/2005/8/layout/hierarchy3"/>
    <dgm:cxn modelId="{F87BC44D-C5AF-4484-BD9E-3BA4493634B7}" type="presParOf" srcId="{6AA2634C-6AB2-4DD0-9D48-0C74EF5A045F}" destId="{2514C9B1-DA58-4E22-A1AB-66DC2120148A}" srcOrd="0" destOrd="0" presId="urn:microsoft.com/office/officeart/2005/8/layout/hierarchy3"/>
    <dgm:cxn modelId="{142F6740-97FA-4F68-ABF8-2B9ECDA3A12A}" type="presParOf" srcId="{6AA2634C-6AB2-4DD0-9D48-0C74EF5A045F}" destId="{2FA525EB-A84A-4D3F-A056-89F5E5156955}" srcOrd="1" destOrd="0" presId="urn:microsoft.com/office/officeart/2005/8/layout/hierarchy3"/>
    <dgm:cxn modelId="{3BA9516D-11A8-4F1D-AD0B-0630C208F5FF}" type="presParOf" srcId="{5EA15A1E-6D91-475E-91D6-36DD7E06207D}" destId="{0A3B00A0-44BF-4097-9230-53C2DA43F76C}" srcOrd="1" destOrd="0" presId="urn:microsoft.com/office/officeart/2005/8/layout/hierarchy3"/>
    <dgm:cxn modelId="{BB0F2235-973C-4C6A-998E-EB07935E182C}" type="presParOf" srcId="{0A3B00A0-44BF-4097-9230-53C2DA43F76C}" destId="{7C359A02-BAB2-4D2B-915E-81F1030EFA6D}" srcOrd="0" destOrd="0" presId="urn:microsoft.com/office/officeart/2005/8/layout/hierarchy3"/>
    <dgm:cxn modelId="{45D51FC0-5C18-48CD-A588-E4C54061D1ED}" type="presParOf" srcId="{0A3B00A0-44BF-4097-9230-53C2DA43F76C}" destId="{5BB1D20D-403E-495E-A9FF-269A7DB3C259}" srcOrd="1" destOrd="0" presId="urn:microsoft.com/office/officeart/2005/8/layout/hierarchy3"/>
    <dgm:cxn modelId="{FB260C41-E75A-429A-ADB1-B637ECE37EAC}" type="presParOf" srcId="{0A3B00A0-44BF-4097-9230-53C2DA43F76C}" destId="{CD60C326-49E1-4D9A-8F7C-B6719CA79A9A}" srcOrd="2" destOrd="0" presId="urn:microsoft.com/office/officeart/2005/8/layout/hierarchy3"/>
    <dgm:cxn modelId="{5A370885-68FE-4B96-BC03-A9DFF6D8B020}" type="presParOf" srcId="{0A3B00A0-44BF-4097-9230-53C2DA43F76C}" destId="{3641B378-8D12-46B6-8332-642404486E60}" srcOrd="3" destOrd="0" presId="urn:microsoft.com/office/officeart/2005/8/layout/hierarchy3"/>
    <dgm:cxn modelId="{AB3751CA-FEBB-464D-ACD1-D1958A2B8360}" type="presParOf" srcId="{3CABBFD4-633E-4C00-AD6A-F2AAC2B85A74}" destId="{DB9A7B27-4A4F-4B5A-B937-A2FC433814E3}" srcOrd="1" destOrd="0" presId="urn:microsoft.com/office/officeart/2005/8/layout/hierarchy3"/>
    <dgm:cxn modelId="{98D9FAFC-8252-4612-8C64-8175550CD80C}" type="presParOf" srcId="{DB9A7B27-4A4F-4B5A-B937-A2FC433814E3}" destId="{FAC884CE-C6AF-48CE-868E-AFCD4D8B3E6C}" srcOrd="0" destOrd="0" presId="urn:microsoft.com/office/officeart/2005/8/layout/hierarchy3"/>
    <dgm:cxn modelId="{8A598455-07DE-4CBD-A9AF-154FBDE3B46C}" type="presParOf" srcId="{FAC884CE-C6AF-48CE-868E-AFCD4D8B3E6C}" destId="{3EF5C05E-5D86-45CF-A312-2DE8EAFB237B}" srcOrd="0" destOrd="0" presId="urn:microsoft.com/office/officeart/2005/8/layout/hierarchy3"/>
    <dgm:cxn modelId="{FB9C71E6-32DF-440C-AB26-73663BE9B84D}" type="presParOf" srcId="{FAC884CE-C6AF-48CE-868E-AFCD4D8B3E6C}" destId="{7A682020-88A3-4B7B-AB08-1166C02C2BFF}" srcOrd="1" destOrd="0" presId="urn:microsoft.com/office/officeart/2005/8/layout/hierarchy3"/>
    <dgm:cxn modelId="{74527B4E-B7AE-4F75-8DDD-5D46479B9B7B}" type="presParOf" srcId="{DB9A7B27-4A4F-4B5A-B937-A2FC433814E3}" destId="{A8A3666C-FA85-49C7-9275-B777EAFAE1D5}" srcOrd="1" destOrd="0" presId="urn:microsoft.com/office/officeart/2005/8/layout/hierarchy3"/>
    <dgm:cxn modelId="{B54F91A9-7E48-4B17-8538-DDB6A212CF2C}" type="presParOf" srcId="{A8A3666C-FA85-49C7-9275-B777EAFAE1D5}" destId="{11842B09-1C22-4D3B-8FA7-9FE233CE5CA3}" srcOrd="0" destOrd="0" presId="urn:microsoft.com/office/officeart/2005/8/layout/hierarchy3"/>
    <dgm:cxn modelId="{C9582BE5-AB9F-4167-870C-2A54855F6B36}" type="presParOf" srcId="{A8A3666C-FA85-49C7-9275-B777EAFAE1D5}" destId="{294E9425-C883-4122-93AC-FB383DA1DD83}" srcOrd="1" destOrd="0" presId="urn:microsoft.com/office/officeart/2005/8/layout/hierarchy3"/>
    <dgm:cxn modelId="{B63CD817-11F4-49A6-A4A3-F852DF7867AA}" type="presParOf" srcId="{A8A3666C-FA85-49C7-9275-B777EAFAE1D5}" destId="{3D059DE6-F470-48B5-A5D7-A452F0613048}" srcOrd="2" destOrd="0" presId="urn:microsoft.com/office/officeart/2005/8/layout/hierarchy3"/>
    <dgm:cxn modelId="{11575362-D484-4D92-8BE3-B5186AFFDC70}" type="presParOf" srcId="{A8A3666C-FA85-49C7-9275-B777EAFAE1D5}" destId="{2F4ECFEE-DB2A-45A5-8F23-3AE0C5FFB156}"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B803E3-F380-4873-9E1E-A875900D91F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460E1CF4-D50F-4DDD-9546-1BC52945DD56}">
      <dgm:prSet phldrT="[Текст]"/>
      <dgm:spPr/>
      <dgm:t>
        <a:bodyPr/>
        <a:lstStyle/>
        <a:p>
          <a:r>
            <a:rPr lang="uk-UA" dirty="0" smtClean="0"/>
            <a:t>Норми </a:t>
          </a:r>
          <a:r>
            <a:rPr lang="uk-UA" dirty="0" err="1" smtClean="0"/>
            <a:t>“жорсткого</a:t>
          </a:r>
          <a:r>
            <a:rPr lang="uk-UA" dirty="0" smtClean="0"/>
            <a:t> </a:t>
          </a:r>
          <a:r>
            <a:rPr lang="uk-UA" dirty="0" err="1" smtClean="0"/>
            <a:t>права”</a:t>
          </a:r>
          <a:r>
            <a:rPr lang="uk-UA" dirty="0" smtClean="0"/>
            <a:t> (</a:t>
          </a:r>
          <a:r>
            <a:rPr lang="uk-UA" dirty="0" err="1" smtClean="0"/>
            <a:t>зобов</a:t>
          </a:r>
          <a:r>
            <a:rPr lang="uk-UA" dirty="0" err="1" smtClean="0">
              <a:latin typeface="Calibri"/>
            </a:rPr>
            <a:t>”язальні</a:t>
          </a:r>
          <a:r>
            <a:rPr lang="uk-UA" dirty="0" smtClean="0">
              <a:latin typeface="Calibri"/>
            </a:rPr>
            <a:t>)</a:t>
          </a:r>
          <a:endParaRPr lang="ru-RU" dirty="0"/>
        </a:p>
      </dgm:t>
    </dgm:pt>
    <dgm:pt modelId="{FB42E403-AC4E-466B-AC92-72307B9BA89F}" type="parTrans" cxnId="{4D24E53B-FF61-4315-80AD-8BDEB6CAA046}">
      <dgm:prSet/>
      <dgm:spPr/>
      <dgm:t>
        <a:bodyPr/>
        <a:lstStyle/>
        <a:p>
          <a:endParaRPr lang="ru-RU"/>
        </a:p>
      </dgm:t>
    </dgm:pt>
    <dgm:pt modelId="{6557D348-14DF-489D-8332-E3B10E1A0A95}" type="sibTrans" cxnId="{4D24E53B-FF61-4315-80AD-8BDEB6CAA046}">
      <dgm:prSet/>
      <dgm:spPr/>
      <dgm:t>
        <a:bodyPr/>
        <a:lstStyle/>
        <a:p>
          <a:endParaRPr lang="ru-RU"/>
        </a:p>
      </dgm:t>
    </dgm:pt>
    <dgm:pt modelId="{429AE74A-C437-426A-A331-364FC80EAFF6}">
      <dgm:prSet phldrT="[Текст]"/>
      <dgm:spPr/>
      <dgm:t>
        <a:bodyPr/>
        <a:lstStyle/>
        <a:p>
          <a:r>
            <a:rPr lang="uk-UA" dirty="0" smtClean="0"/>
            <a:t>Закріплені у багатосторонніх міжнародних договорах</a:t>
          </a:r>
          <a:endParaRPr lang="ru-RU" dirty="0"/>
        </a:p>
      </dgm:t>
    </dgm:pt>
    <dgm:pt modelId="{9E4C44C0-AF6E-41E8-90E4-1CDC337F284C}" type="parTrans" cxnId="{0EDAC229-4FA9-4DE0-9951-C5EBA22F9E7C}">
      <dgm:prSet/>
      <dgm:spPr/>
      <dgm:t>
        <a:bodyPr/>
        <a:lstStyle/>
        <a:p>
          <a:endParaRPr lang="ru-RU"/>
        </a:p>
      </dgm:t>
    </dgm:pt>
    <dgm:pt modelId="{D6658887-95F9-4A37-B153-78374C96CACD}" type="sibTrans" cxnId="{0EDAC229-4FA9-4DE0-9951-C5EBA22F9E7C}">
      <dgm:prSet/>
      <dgm:spPr/>
      <dgm:t>
        <a:bodyPr/>
        <a:lstStyle/>
        <a:p>
          <a:endParaRPr lang="ru-RU"/>
        </a:p>
      </dgm:t>
    </dgm:pt>
    <dgm:pt modelId="{CD5AF1EC-547D-4F06-95E2-53667957DC23}">
      <dgm:prSet phldrT="[Текст]"/>
      <dgm:spPr/>
      <dgm:t>
        <a:bodyPr/>
        <a:lstStyle/>
        <a:p>
          <a:r>
            <a:rPr lang="uk-UA" dirty="0" smtClean="0"/>
            <a:t>Конвенція про захист прав людини і основоположних свобод;</a:t>
          </a:r>
        </a:p>
      </dgm:t>
    </dgm:pt>
    <dgm:pt modelId="{E2A0555C-D9EB-42D1-BE32-B58E3C65351E}" type="parTrans" cxnId="{4B3B2D60-4E08-425D-B8EF-B8480A371030}">
      <dgm:prSet/>
      <dgm:spPr/>
      <dgm:t>
        <a:bodyPr/>
        <a:lstStyle/>
        <a:p>
          <a:endParaRPr lang="ru-RU"/>
        </a:p>
      </dgm:t>
    </dgm:pt>
    <dgm:pt modelId="{1FC0F6B5-A2CA-4E05-AF9D-0841D036C321}" type="sibTrans" cxnId="{4B3B2D60-4E08-425D-B8EF-B8480A371030}">
      <dgm:prSet/>
      <dgm:spPr/>
      <dgm:t>
        <a:bodyPr/>
        <a:lstStyle/>
        <a:p>
          <a:endParaRPr lang="ru-RU"/>
        </a:p>
      </dgm:t>
    </dgm:pt>
    <dgm:pt modelId="{BF86682B-D138-422C-A675-91ED48692FB0}">
      <dgm:prSet phldrT="[Текст]"/>
      <dgm:spPr/>
      <dgm:t>
        <a:bodyPr/>
        <a:lstStyle/>
        <a:p>
          <a:r>
            <a:rPr lang="uk-UA" dirty="0" smtClean="0"/>
            <a:t>Норми </a:t>
          </a:r>
          <a:r>
            <a:rPr lang="uk-UA" dirty="0" err="1" smtClean="0"/>
            <a:t>“м”якого</a:t>
          </a:r>
          <a:r>
            <a:rPr lang="uk-UA" dirty="0" smtClean="0"/>
            <a:t> </a:t>
          </a:r>
          <a:r>
            <a:rPr lang="uk-UA" dirty="0" err="1" smtClean="0"/>
            <a:t>права”</a:t>
          </a:r>
          <a:endParaRPr lang="uk-UA" dirty="0" smtClean="0"/>
        </a:p>
        <a:p>
          <a:r>
            <a:rPr lang="uk-UA" dirty="0" smtClean="0"/>
            <a:t>(рекомендаційні)</a:t>
          </a:r>
          <a:endParaRPr lang="ru-RU" dirty="0"/>
        </a:p>
      </dgm:t>
    </dgm:pt>
    <dgm:pt modelId="{140C4E30-1BF5-4D2C-8F9C-F4B109053549}" type="parTrans" cxnId="{E1B74257-2CE9-4E5B-AD35-84C954765E29}">
      <dgm:prSet/>
      <dgm:spPr/>
      <dgm:t>
        <a:bodyPr/>
        <a:lstStyle/>
        <a:p>
          <a:endParaRPr lang="ru-RU"/>
        </a:p>
      </dgm:t>
    </dgm:pt>
    <dgm:pt modelId="{39E732F4-5806-4CCF-8910-232ED76CB95F}" type="sibTrans" cxnId="{E1B74257-2CE9-4E5B-AD35-84C954765E29}">
      <dgm:prSet/>
      <dgm:spPr/>
      <dgm:t>
        <a:bodyPr/>
        <a:lstStyle/>
        <a:p>
          <a:endParaRPr lang="ru-RU"/>
        </a:p>
      </dgm:t>
    </dgm:pt>
    <dgm:pt modelId="{CB716E4E-7E39-48FC-B79E-ADDAB5D57C73}">
      <dgm:prSet phldrT="[Текст]"/>
      <dgm:spPr/>
      <dgm:t>
        <a:bodyPr/>
        <a:lstStyle/>
        <a:p>
          <a:r>
            <a:rPr lang="uk-UA" dirty="0" smtClean="0"/>
            <a:t>Декларації, висновки, рекомендації та інші документи міжнародних організацій</a:t>
          </a:r>
          <a:endParaRPr lang="ru-RU" dirty="0"/>
        </a:p>
      </dgm:t>
    </dgm:pt>
    <dgm:pt modelId="{36E7F9F2-4BC2-458C-98E2-E3905FD6A435}" type="parTrans" cxnId="{B8EBB066-ADDB-4E5C-B02F-7E5F0431D2C5}">
      <dgm:prSet/>
      <dgm:spPr/>
      <dgm:t>
        <a:bodyPr/>
        <a:lstStyle/>
        <a:p>
          <a:endParaRPr lang="ru-RU"/>
        </a:p>
      </dgm:t>
    </dgm:pt>
    <dgm:pt modelId="{82C4A567-4E60-491C-9F49-B66FD85B4D6B}" type="sibTrans" cxnId="{B8EBB066-ADDB-4E5C-B02F-7E5F0431D2C5}">
      <dgm:prSet/>
      <dgm:spPr/>
      <dgm:t>
        <a:bodyPr/>
        <a:lstStyle/>
        <a:p>
          <a:endParaRPr lang="ru-RU"/>
        </a:p>
      </dgm:t>
    </dgm:pt>
    <dgm:pt modelId="{87102836-1363-44E7-91D7-5D47B2B5F3A7}">
      <dgm:prSet phldrT="[Текст]"/>
      <dgm:spPr/>
      <dgm:t>
        <a:bodyPr/>
        <a:lstStyle/>
        <a:p>
          <a:r>
            <a:rPr lang="uk-UA" dirty="0" smtClean="0"/>
            <a:t>Комітет Міністрів Ради Європи, Венеціанська комісія, Консультативна рада європейських суддів, органи та установи ОБСЄ тощо</a:t>
          </a:r>
          <a:endParaRPr lang="ru-RU" dirty="0"/>
        </a:p>
      </dgm:t>
    </dgm:pt>
    <dgm:pt modelId="{E912AA44-E6A4-4DF8-9D32-4397ABC6046F}" type="parTrans" cxnId="{A3C3A6E3-E5BD-4693-8972-2892E0C3F849}">
      <dgm:prSet/>
      <dgm:spPr/>
      <dgm:t>
        <a:bodyPr/>
        <a:lstStyle/>
        <a:p>
          <a:endParaRPr lang="ru-RU"/>
        </a:p>
      </dgm:t>
    </dgm:pt>
    <dgm:pt modelId="{9E61E7CB-E872-438E-9763-90BEA927874F}" type="sibTrans" cxnId="{A3C3A6E3-E5BD-4693-8972-2892E0C3F849}">
      <dgm:prSet/>
      <dgm:spPr/>
      <dgm:t>
        <a:bodyPr/>
        <a:lstStyle/>
        <a:p>
          <a:endParaRPr lang="ru-RU"/>
        </a:p>
      </dgm:t>
    </dgm:pt>
    <dgm:pt modelId="{7BBE44C8-DEB3-4841-BBE1-2262FAA198AB}" type="pres">
      <dgm:prSet presAssocID="{2FB803E3-F380-4873-9E1E-A875900D91FE}" presName="diagram" presStyleCnt="0">
        <dgm:presLayoutVars>
          <dgm:chPref val="1"/>
          <dgm:dir/>
          <dgm:animOne val="branch"/>
          <dgm:animLvl val="lvl"/>
          <dgm:resizeHandles/>
        </dgm:presLayoutVars>
      </dgm:prSet>
      <dgm:spPr/>
      <dgm:t>
        <a:bodyPr/>
        <a:lstStyle/>
        <a:p>
          <a:endParaRPr lang="uk-UA"/>
        </a:p>
      </dgm:t>
    </dgm:pt>
    <dgm:pt modelId="{10F5CAF2-E078-4827-817B-092B3F108425}" type="pres">
      <dgm:prSet presAssocID="{460E1CF4-D50F-4DDD-9546-1BC52945DD56}" presName="root" presStyleCnt="0"/>
      <dgm:spPr/>
    </dgm:pt>
    <dgm:pt modelId="{41C3454F-BF7A-4BE2-8372-2718A6480CAD}" type="pres">
      <dgm:prSet presAssocID="{460E1CF4-D50F-4DDD-9546-1BC52945DD56}" presName="rootComposite" presStyleCnt="0"/>
      <dgm:spPr/>
    </dgm:pt>
    <dgm:pt modelId="{A63D283A-7561-4BEB-AD44-060D6A875260}" type="pres">
      <dgm:prSet presAssocID="{460E1CF4-D50F-4DDD-9546-1BC52945DD56}" presName="rootText" presStyleLbl="node1" presStyleIdx="0" presStyleCnt="2"/>
      <dgm:spPr/>
      <dgm:t>
        <a:bodyPr/>
        <a:lstStyle/>
        <a:p>
          <a:endParaRPr lang="ru-RU"/>
        </a:p>
      </dgm:t>
    </dgm:pt>
    <dgm:pt modelId="{287BBC6C-2ED1-480C-B0BA-D5BCDA405360}" type="pres">
      <dgm:prSet presAssocID="{460E1CF4-D50F-4DDD-9546-1BC52945DD56}" presName="rootConnector" presStyleLbl="node1" presStyleIdx="0" presStyleCnt="2"/>
      <dgm:spPr/>
      <dgm:t>
        <a:bodyPr/>
        <a:lstStyle/>
        <a:p>
          <a:endParaRPr lang="uk-UA"/>
        </a:p>
      </dgm:t>
    </dgm:pt>
    <dgm:pt modelId="{14C0365E-EAB4-495C-8266-ABB6AE3EDACD}" type="pres">
      <dgm:prSet presAssocID="{460E1CF4-D50F-4DDD-9546-1BC52945DD56}" presName="childShape" presStyleCnt="0"/>
      <dgm:spPr/>
    </dgm:pt>
    <dgm:pt modelId="{92386134-EA8F-4302-ACE0-D5C4F593D694}" type="pres">
      <dgm:prSet presAssocID="{9E4C44C0-AF6E-41E8-90E4-1CDC337F284C}" presName="Name13" presStyleLbl="parChTrans1D2" presStyleIdx="0" presStyleCnt="4"/>
      <dgm:spPr/>
      <dgm:t>
        <a:bodyPr/>
        <a:lstStyle/>
        <a:p>
          <a:endParaRPr lang="uk-UA"/>
        </a:p>
      </dgm:t>
    </dgm:pt>
    <dgm:pt modelId="{1091623B-F235-4E1E-B001-0482EB0BA7EF}" type="pres">
      <dgm:prSet presAssocID="{429AE74A-C437-426A-A331-364FC80EAFF6}" presName="childText" presStyleLbl="bgAcc1" presStyleIdx="0" presStyleCnt="4">
        <dgm:presLayoutVars>
          <dgm:bulletEnabled val="1"/>
        </dgm:presLayoutVars>
      </dgm:prSet>
      <dgm:spPr/>
      <dgm:t>
        <a:bodyPr/>
        <a:lstStyle/>
        <a:p>
          <a:endParaRPr lang="uk-UA"/>
        </a:p>
      </dgm:t>
    </dgm:pt>
    <dgm:pt modelId="{70D2A6CD-151B-462D-B331-014180CEB00B}" type="pres">
      <dgm:prSet presAssocID="{E2A0555C-D9EB-42D1-BE32-B58E3C65351E}" presName="Name13" presStyleLbl="parChTrans1D2" presStyleIdx="1" presStyleCnt="4"/>
      <dgm:spPr/>
      <dgm:t>
        <a:bodyPr/>
        <a:lstStyle/>
        <a:p>
          <a:endParaRPr lang="uk-UA"/>
        </a:p>
      </dgm:t>
    </dgm:pt>
    <dgm:pt modelId="{37BDF4A9-288C-42E2-974C-3AE1B42D5A93}" type="pres">
      <dgm:prSet presAssocID="{CD5AF1EC-547D-4F06-95E2-53667957DC23}" presName="childText" presStyleLbl="bgAcc1" presStyleIdx="1" presStyleCnt="4">
        <dgm:presLayoutVars>
          <dgm:bulletEnabled val="1"/>
        </dgm:presLayoutVars>
      </dgm:prSet>
      <dgm:spPr/>
      <dgm:t>
        <a:bodyPr/>
        <a:lstStyle/>
        <a:p>
          <a:endParaRPr lang="ru-RU"/>
        </a:p>
      </dgm:t>
    </dgm:pt>
    <dgm:pt modelId="{3C86A1A9-244A-494D-8D86-4843273C7CE6}" type="pres">
      <dgm:prSet presAssocID="{BF86682B-D138-422C-A675-91ED48692FB0}" presName="root" presStyleCnt="0"/>
      <dgm:spPr/>
    </dgm:pt>
    <dgm:pt modelId="{CCDA51EC-B6D6-4302-A66B-ABB0E90B05DF}" type="pres">
      <dgm:prSet presAssocID="{BF86682B-D138-422C-A675-91ED48692FB0}" presName="rootComposite" presStyleCnt="0"/>
      <dgm:spPr/>
    </dgm:pt>
    <dgm:pt modelId="{1A35085A-4160-40FC-9681-E81BE3F8021E}" type="pres">
      <dgm:prSet presAssocID="{BF86682B-D138-422C-A675-91ED48692FB0}" presName="rootText" presStyleLbl="node1" presStyleIdx="1" presStyleCnt="2"/>
      <dgm:spPr/>
      <dgm:t>
        <a:bodyPr/>
        <a:lstStyle/>
        <a:p>
          <a:endParaRPr lang="uk-UA"/>
        </a:p>
      </dgm:t>
    </dgm:pt>
    <dgm:pt modelId="{9800C4BC-9969-4025-9A4D-0754DF22C2CA}" type="pres">
      <dgm:prSet presAssocID="{BF86682B-D138-422C-A675-91ED48692FB0}" presName="rootConnector" presStyleLbl="node1" presStyleIdx="1" presStyleCnt="2"/>
      <dgm:spPr/>
      <dgm:t>
        <a:bodyPr/>
        <a:lstStyle/>
        <a:p>
          <a:endParaRPr lang="uk-UA"/>
        </a:p>
      </dgm:t>
    </dgm:pt>
    <dgm:pt modelId="{B3151FEA-7B1D-45CC-998A-C3518D29BFD7}" type="pres">
      <dgm:prSet presAssocID="{BF86682B-D138-422C-A675-91ED48692FB0}" presName="childShape" presStyleCnt="0"/>
      <dgm:spPr/>
    </dgm:pt>
    <dgm:pt modelId="{9EBDC688-06FE-426F-92AB-B88E5EEB33D6}" type="pres">
      <dgm:prSet presAssocID="{36E7F9F2-4BC2-458C-98E2-E3905FD6A435}" presName="Name13" presStyleLbl="parChTrans1D2" presStyleIdx="2" presStyleCnt="4"/>
      <dgm:spPr/>
      <dgm:t>
        <a:bodyPr/>
        <a:lstStyle/>
        <a:p>
          <a:endParaRPr lang="uk-UA"/>
        </a:p>
      </dgm:t>
    </dgm:pt>
    <dgm:pt modelId="{0A9B1E10-6B0C-4887-A111-4267D81D485D}" type="pres">
      <dgm:prSet presAssocID="{CB716E4E-7E39-48FC-B79E-ADDAB5D57C73}" presName="childText" presStyleLbl="bgAcc1" presStyleIdx="2" presStyleCnt="4">
        <dgm:presLayoutVars>
          <dgm:bulletEnabled val="1"/>
        </dgm:presLayoutVars>
      </dgm:prSet>
      <dgm:spPr/>
      <dgm:t>
        <a:bodyPr/>
        <a:lstStyle/>
        <a:p>
          <a:endParaRPr lang="uk-UA"/>
        </a:p>
      </dgm:t>
    </dgm:pt>
    <dgm:pt modelId="{13AD5D8E-5FF6-4BD4-A1CA-2F12D348F0DB}" type="pres">
      <dgm:prSet presAssocID="{E912AA44-E6A4-4DF8-9D32-4397ABC6046F}" presName="Name13" presStyleLbl="parChTrans1D2" presStyleIdx="3" presStyleCnt="4"/>
      <dgm:spPr/>
      <dgm:t>
        <a:bodyPr/>
        <a:lstStyle/>
        <a:p>
          <a:endParaRPr lang="uk-UA"/>
        </a:p>
      </dgm:t>
    </dgm:pt>
    <dgm:pt modelId="{773C054E-32A0-4BC8-B7BA-3E0D314F7CE2}" type="pres">
      <dgm:prSet presAssocID="{87102836-1363-44E7-91D7-5D47B2B5F3A7}" presName="childText" presStyleLbl="bgAcc1" presStyleIdx="3" presStyleCnt="4">
        <dgm:presLayoutVars>
          <dgm:bulletEnabled val="1"/>
        </dgm:presLayoutVars>
      </dgm:prSet>
      <dgm:spPr/>
      <dgm:t>
        <a:bodyPr/>
        <a:lstStyle/>
        <a:p>
          <a:endParaRPr lang="ru-RU"/>
        </a:p>
      </dgm:t>
    </dgm:pt>
  </dgm:ptLst>
  <dgm:cxnLst>
    <dgm:cxn modelId="{73AE36F7-3604-44A4-A851-9427D5C70CDC}" type="presOf" srcId="{460E1CF4-D50F-4DDD-9546-1BC52945DD56}" destId="{A63D283A-7561-4BEB-AD44-060D6A875260}" srcOrd="0" destOrd="0" presId="urn:microsoft.com/office/officeart/2005/8/layout/hierarchy3"/>
    <dgm:cxn modelId="{36E39CE1-9DB5-4F12-8837-30227F175845}" type="presOf" srcId="{9E4C44C0-AF6E-41E8-90E4-1CDC337F284C}" destId="{92386134-EA8F-4302-ACE0-D5C4F593D694}" srcOrd="0" destOrd="0" presId="urn:microsoft.com/office/officeart/2005/8/layout/hierarchy3"/>
    <dgm:cxn modelId="{87C28917-C156-4801-9C64-32966285C861}" type="presOf" srcId="{2FB803E3-F380-4873-9E1E-A875900D91FE}" destId="{7BBE44C8-DEB3-4841-BBE1-2262FAA198AB}" srcOrd="0" destOrd="0" presId="urn:microsoft.com/office/officeart/2005/8/layout/hierarchy3"/>
    <dgm:cxn modelId="{1B4AAA07-10E0-43F0-8D8D-40F940F714DA}" type="presOf" srcId="{E2A0555C-D9EB-42D1-BE32-B58E3C65351E}" destId="{70D2A6CD-151B-462D-B331-014180CEB00B}" srcOrd="0" destOrd="0" presId="urn:microsoft.com/office/officeart/2005/8/layout/hierarchy3"/>
    <dgm:cxn modelId="{E1B74257-2CE9-4E5B-AD35-84C954765E29}" srcId="{2FB803E3-F380-4873-9E1E-A875900D91FE}" destId="{BF86682B-D138-422C-A675-91ED48692FB0}" srcOrd="1" destOrd="0" parTransId="{140C4E30-1BF5-4D2C-8F9C-F4B109053549}" sibTransId="{39E732F4-5806-4CCF-8910-232ED76CB95F}"/>
    <dgm:cxn modelId="{B91E7BC7-FBB8-4EDB-806F-37F576E4AFFD}" type="presOf" srcId="{429AE74A-C437-426A-A331-364FC80EAFF6}" destId="{1091623B-F235-4E1E-B001-0482EB0BA7EF}" srcOrd="0" destOrd="0" presId="urn:microsoft.com/office/officeart/2005/8/layout/hierarchy3"/>
    <dgm:cxn modelId="{6439F52A-725B-4BC7-8002-EB9CEEA55FB4}" type="presOf" srcId="{CD5AF1EC-547D-4F06-95E2-53667957DC23}" destId="{37BDF4A9-288C-42E2-974C-3AE1B42D5A93}" srcOrd="0" destOrd="0" presId="urn:microsoft.com/office/officeart/2005/8/layout/hierarchy3"/>
    <dgm:cxn modelId="{9CF53F6B-57E3-4219-8D7C-1200E0E4AC75}" type="presOf" srcId="{BF86682B-D138-422C-A675-91ED48692FB0}" destId="{9800C4BC-9969-4025-9A4D-0754DF22C2CA}" srcOrd="1" destOrd="0" presId="urn:microsoft.com/office/officeart/2005/8/layout/hierarchy3"/>
    <dgm:cxn modelId="{05CD61CC-383B-44BF-BDB2-B0758AC4DC86}" type="presOf" srcId="{E912AA44-E6A4-4DF8-9D32-4397ABC6046F}" destId="{13AD5D8E-5FF6-4BD4-A1CA-2F12D348F0DB}" srcOrd="0" destOrd="0" presId="urn:microsoft.com/office/officeart/2005/8/layout/hierarchy3"/>
    <dgm:cxn modelId="{A3C3A6E3-E5BD-4693-8972-2892E0C3F849}" srcId="{BF86682B-D138-422C-A675-91ED48692FB0}" destId="{87102836-1363-44E7-91D7-5D47B2B5F3A7}" srcOrd="1" destOrd="0" parTransId="{E912AA44-E6A4-4DF8-9D32-4397ABC6046F}" sibTransId="{9E61E7CB-E872-438E-9763-90BEA927874F}"/>
    <dgm:cxn modelId="{0EDAC229-4FA9-4DE0-9951-C5EBA22F9E7C}" srcId="{460E1CF4-D50F-4DDD-9546-1BC52945DD56}" destId="{429AE74A-C437-426A-A331-364FC80EAFF6}" srcOrd="0" destOrd="0" parTransId="{9E4C44C0-AF6E-41E8-90E4-1CDC337F284C}" sibTransId="{D6658887-95F9-4A37-B153-78374C96CACD}"/>
    <dgm:cxn modelId="{D2F12179-356A-413E-9E61-44A4541B010C}" type="presOf" srcId="{36E7F9F2-4BC2-458C-98E2-E3905FD6A435}" destId="{9EBDC688-06FE-426F-92AB-B88E5EEB33D6}" srcOrd="0" destOrd="0" presId="urn:microsoft.com/office/officeart/2005/8/layout/hierarchy3"/>
    <dgm:cxn modelId="{4B3B2D60-4E08-425D-B8EF-B8480A371030}" srcId="{460E1CF4-D50F-4DDD-9546-1BC52945DD56}" destId="{CD5AF1EC-547D-4F06-95E2-53667957DC23}" srcOrd="1" destOrd="0" parTransId="{E2A0555C-D9EB-42D1-BE32-B58E3C65351E}" sibTransId="{1FC0F6B5-A2CA-4E05-AF9D-0841D036C321}"/>
    <dgm:cxn modelId="{F93A99F7-EFDD-4055-BEE2-3A012031573E}" type="presOf" srcId="{87102836-1363-44E7-91D7-5D47B2B5F3A7}" destId="{773C054E-32A0-4BC8-B7BA-3E0D314F7CE2}" srcOrd="0" destOrd="0" presId="urn:microsoft.com/office/officeart/2005/8/layout/hierarchy3"/>
    <dgm:cxn modelId="{DBCF5F9C-D4AE-4633-8876-B478A5A04490}" type="presOf" srcId="{CB716E4E-7E39-48FC-B79E-ADDAB5D57C73}" destId="{0A9B1E10-6B0C-4887-A111-4267D81D485D}" srcOrd="0" destOrd="0" presId="urn:microsoft.com/office/officeart/2005/8/layout/hierarchy3"/>
    <dgm:cxn modelId="{4D24E53B-FF61-4315-80AD-8BDEB6CAA046}" srcId="{2FB803E3-F380-4873-9E1E-A875900D91FE}" destId="{460E1CF4-D50F-4DDD-9546-1BC52945DD56}" srcOrd="0" destOrd="0" parTransId="{FB42E403-AC4E-466B-AC92-72307B9BA89F}" sibTransId="{6557D348-14DF-489D-8332-E3B10E1A0A95}"/>
    <dgm:cxn modelId="{B8EBB066-ADDB-4E5C-B02F-7E5F0431D2C5}" srcId="{BF86682B-D138-422C-A675-91ED48692FB0}" destId="{CB716E4E-7E39-48FC-B79E-ADDAB5D57C73}" srcOrd="0" destOrd="0" parTransId="{36E7F9F2-4BC2-458C-98E2-E3905FD6A435}" sibTransId="{82C4A567-4E60-491C-9F49-B66FD85B4D6B}"/>
    <dgm:cxn modelId="{6D83E775-E0CA-4B23-8573-4FED61CC7006}" type="presOf" srcId="{460E1CF4-D50F-4DDD-9546-1BC52945DD56}" destId="{287BBC6C-2ED1-480C-B0BA-D5BCDA405360}" srcOrd="1" destOrd="0" presId="urn:microsoft.com/office/officeart/2005/8/layout/hierarchy3"/>
    <dgm:cxn modelId="{52F454BF-6A7A-4451-B78A-2074E3897047}" type="presOf" srcId="{BF86682B-D138-422C-A675-91ED48692FB0}" destId="{1A35085A-4160-40FC-9681-E81BE3F8021E}" srcOrd="0" destOrd="0" presId="urn:microsoft.com/office/officeart/2005/8/layout/hierarchy3"/>
    <dgm:cxn modelId="{5AE994B2-4558-44C0-9DAE-54E5BA8E5C9D}" type="presParOf" srcId="{7BBE44C8-DEB3-4841-BBE1-2262FAA198AB}" destId="{10F5CAF2-E078-4827-817B-092B3F108425}" srcOrd="0" destOrd="0" presId="urn:microsoft.com/office/officeart/2005/8/layout/hierarchy3"/>
    <dgm:cxn modelId="{B64AF722-2CF7-4345-A8A4-345863312C4B}" type="presParOf" srcId="{10F5CAF2-E078-4827-817B-092B3F108425}" destId="{41C3454F-BF7A-4BE2-8372-2718A6480CAD}" srcOrd="0" destOrd="0" presId="urn:microsoft.com/office/officeart/2005/8/layout/hierarchy3"/>
    <dgm:cxn modelId="{62FD64EB-5153-47F0-B993-F5E8FA5AF80D}" type="presParOf" srcId="{41C3454F-BF7A-4BE2-8372-2718A6480CAD}" destId="{A63D283A-7561-4BEB-AD44-060D6A875260}" srcOrd="0" destOrd="0" presId="urn:microsoft.com/office/officeart/2005/8/layout/hierarchy3"/>
    <dgm:cxn modelId="{359ECDEA-E0F2-4057-916F-5AC3E22A2129}" type="presParOf" srcId="{41C3454F-BF7A-4BE2-8372-2718A6480CAD}" destId="{287BBC6C-2ED1-480C-B0BA-D5BCDA405360}" srcOrd="1" destOrd="0" presId="urn:microsoft.com/office/officeart/2005/8/layout/hierarchy3"/>
    <dgm:cxn modelId="{F37FF998-0E3C-4E09-9BD2-119CDE95113B}" type="presParOf" srcId="{10F5CAF2-E078-4827-817B-092B3F108425}" destId="{14C0365E-EAB4-495C-8266-ABB6AE3EDACD}" srcOrd="1" destOrd="0" presId="urn:microsoft.com/office/officeart/2005/8/layout/hierarchy3"/>
    <dgm:cxn modelId="{AA544D41-3C40-4B31-8542-AC54694A1A68}" type="presParOf" srcId="{14C0365E-EAB4-495C-8266-ABB6AE3EDACD}" destId="{92386134-EA8F-4302-ACE0-D5C4F593D694}" srcOrd="0" destOrd="0" presId="urn:microsoft.com/office/officeart/2005/8/layout/hierarchy3"/>
    <dgm:cxn modelId="{34962845-CF0E-4C08-A52A-FE1EED525E0A}" type="presParOf" srcId="{14C0365E-EAB4-495C-8266-ABB6AE3EDACD}" destId="{1091623B-F235-4E1E-B001-0482EB0BA7EF}" srcOrd="1" destOrd="0" presId="urn:microsoft.com/office/officeart/2005/8/layout/hierarchy3"/>
    <dgm:cxn modelId="{ED864A3E-5467-4920-942A-E48DB6FF0226}" type="presParOf" srcId="{14C0365E-EAB4-495C-8266-ABB6AE3EDACD}" destId="{70D2A6CD-151B-462D-B331-014180CEB00B}" srcOrd="2" destOrd="0" presId="urn:microsoft.com/office/officeart/2005/8/layout/hierarchy3"/>
    <dgm:cxn modelId="{0A7A1FD2-5AF9-4DCD-81BE-3663A14C1AB4}" type="presParOf" srcId="{14C0365E-EAB4-495C-8266-ABB6AE3EDACD}" destId="{37BDF4A9-288C-42E2-974C-3AE1B42D5A93}" srcOrd="3" destOrd="0" presId="urn:microsoft.com/office/officeart/2005/8/layout/hierarchy3"/>
    <dgm:cxn modelId="{1C9FB802-D135-4798-B450-636FE863B92A}" type="presParOf" srcId="{7BBE44C8-DEB3-4841-BBE1-2262FAA198AB}" destId="{3C86A1A9-244A-494D-8D86-4843273C7CE6}" srcOrd="1" destOrd="0" presId="urn:microsoft.com/office/officeart/2005/8/layout/hierarchy3"/>
    <dgm:cxn modelId="{D0394AFE-F5BC-46B3-BC60-25C05524D122}" type="presParOf" srcId="{3C86A1A9-244A-494D-8D86-4843273C7CE6}" destId="{CCDA51EC-B6D6-4302-A66B-ABB0E90B05DF}" srcOrd="0" destOrd="0" presId="urn:microsoft.com/office/officeart/2005/8/layout/hierarchy3"/>
    <dgm:cxn modelId="{32119B95-FFFE-4552-871B-058AE41A926C}" type="presParOf" srcId="{CCDA51EC-B6D6-4302-A66B-ABB0E90B05DF}" destId="{1A35085A-4160-40FC-9681-E81BE3F8021E}" srcOrd="0" destOrd="0" presId="urn:microsoft.com/office/officeart/2005/8/layout/hierarchy3"/>
    <dgm:cxn modelId="{20132565-96C1-4CD0-8E88-F68141776FD0}" type="presParOf" srcId="{CCDA51EC-B6D6-4302-A66B-ABB0E90B05DF}" destId="{9800C4BC-9969-4025-9A4D-0754DF22C2CA}" srcOrd="1" destOrd="0" presId="urn:microsoft.com/office/officeart/2005/8/layout/hierarchy3"/>
    <dgm:cxn modelId="{943FEDC5-C115-440D-B45D-637AF238DA1E}" type="presParOf" srcId="{3C86A1A9-244A-494D-8D86-4843273C7CE6}" destId="{B3151FEA-7B1D-45CC-998A-C3518D29BFD7}" srcOrd="1" destOrd="0" presId="urn:microsoft.com/office/officeart/2005/8/layout/hierarchy3"/>
    <dgm:cxn modelId="{5D4EC19D-D88C-4ED9-88E7-0120389FEF66}" type="presParOf" srcId="{B3151FEA-7B1D-45CC-998A-C3518D29BFD7}" destId="{9EBDC688-06FE-426F-92AB-B88E5EEB33D6}" srcOrd="0" destOrd="0" presId="urn:microsoft.com/office/officeart/2005/8/layout/hierarchy3"/>
    <dgm:cxn modelId="{EF8B6915-160A-4D58-9161-79AE12EC549A}" type="presParOf" srcId="{B3151FEA-7B1D-45CC-998A-C3518D29BFD7}" destId="{0A9B1E10-6B0C-4887-A111-4267D81D485D}" srcOrd="1" destOrd="0" presId="urn:microsoft.com/office/officeart/2005/8/layout/hierarchy3"/>
    <dgm:cxn modelId="{5B3F3FCE-1A92-4C1A-9746-87132DF0928A}" type="presParOf" srcId="{B3151FEA-7B1D-45CC-998A-C3518D29BFD7}" destId="{13AD5D8E-5FF6-4BD4-A1CA-2F12D348F0DB}" srcOrd="2" destOrd="0" presId="urn:microsoft.com/office/officeart/2005/8/layout/hierarchy3"/>
    <dgm:cxn modelId="{433CCC39-CE0A-4E6D-A922-C3F76FFB6D58}" type="presParOf" srcId="{B3151FEA-7B1D-45CC-998A-C3518D29BFD7}" destId="{773C054E-32A0-4BC8-B7BA-3E0D314F7CE2}"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F4A23-AF67-4803-B203-14F0727D72C5}">
      <dsp:nvSpPr>
        <dsp:cNvPr id="0" name=""/>
        <dsp:cNvSpPr/>
      </dsp:nvSpPr>
      <dsp:spPr>
        <a:xfrm>
          <a:off x="0" y="1123479"/>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0E2A93-5D29-451C-BB83-A2C39A838EC8}">
      <dsp:nvSpPr>
        <dsp:cNvPr id="0" name=""/>
        <dsp:cNvSpPr/>
      </dsp:nvSpPr>
      <dsp:spPr>
        <a:xfrm>
          <a:off x="411078" y="102318"/>
          <a:ext cx="6611509" cy="12278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a:lnSpc>
              <a:spcPct val="90000"/>
            </a:lnSpc>
            <a:spcBef>
              <a:spcPct val="0"/>
            </a:spcBef>
            <a:spcAft>
              <a:spcPct val="35000"/>
            </a:spcAft>
          </a:pPr>
          <a:r>
            <a:rPr lang="uk-UA" sz="3200" kern="1200" dirty="0" smtClean="0"/>
            <a:t>Вирішення справи по суті</a:t>
          </a:r>
          <a:endParaRPr lang="ru-RU" sz="3200" kern="1200" dirty="0"/>
        </a:p>
      </dsp:txBody>
      <dsp:txXfrm>
        <a:off x="471014" y="162254"/>
        <a:ext cx="6491637" cy="1107929"/>
      </dsp:txXfrm>
    </dsp:sp>
    <dsp:sp modelId="{D372F5BC-DCD1-4F11-ADCE-520EA2DFBCAD}">
      <dsp:nvSpPr>
        <dsp:cNvPr id="0" name=""/>
        <dsp:cNvSpPr/>
      </dsp:nvSpPr>
      <dsp:spPr>
        <a:xfrm>
          <a:off x="0" y="2545648"/>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913CA-475A-4360-A323-10A659D536C9}">
      <dsp:nvSpPr>
        <dsp:cNvPr id="0" name=""/>
        <dsp:cNvSpPr/>
      </dsp:nvSpPr>
      <dsp:spPr>
        <a:xfrm>
          <a:off x="411078" y="1551879"/>
          <a:ext cx="6475171" cy="12004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uk-UA" sz="2800" kern="1200" dirty="0" smtClean="0"/>
            <a:t>Вирішення процесуальних питань</a:t>
          </a:r>
          <a:endParaRPr lang="ru-RU" sz="2800" kern="1200" dirty="0"/>
        </a:p>
      </dsp:txBody>
      <dsp:txXfrm>
        <a:off x="469677" y="1610478"/>
        <a:ext cx="6357973" cy="1083210"/>
      </dsp:txXfrm>
    </dsp:sp>
    <dsp:sp modelId="{F523021D-A4B7-4DEF-A6AA-8E6F244B6838}">
      <dsp:nvSpPr>
        <dsp:cNvPr id="0" name=""/>
        <dsp:cNvSpPr/>
      </dsp:nvSpPr>
      <dsp:spPr>
        <a:xfrm>
          <a:off x="0" y="4070844"/>
          <a:ext cx="82296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6525E-8CDC-4C57-BF43-860FA11ADE47}">
      <dsp:nvSpPr>
        <dsp:cNvPr id="0" name=""/>
        <dsp:cNvSpPr/>
      </dsp:nvSpPr>
      <dsp:spPr>
        <a:xfrm>
          <a:off x="411078" y="2974048"/>
          <a:ext cx="6619221" cy="1303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uk-UA" sz="2800" kern="1200" dirty="0" smtClean="0"/>
            <a:t>Вирішення інших питань у межах юрисдикційних повноважень суду</a:t>
          </a:r>
          <a:endParaRPr lang="ru-RU" sz="2800" kern="1200" dirty="0"/>
        </a:p>
      </dsp:txBody>
      <dsp:txXfrm>
        <a:off x="474706" y="3037676"/>
        <a:ext cx="6491965" cy="1176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B5D94-A12C-4252-A9A9-AFF8ECDD2ADE}">
      <dsp:nvSpPr>
        <dsp:cNvPr id="0" name=""/>
        <dsp:cNvSpPr/>
      </dsp:nvSpPr>
      <dsp:spPr>
        <a:xfrm rot="21300000">
          <a:off x="23090" y="1552696"/>
          <a:ext cx="8183418" cy="88716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3033D3-09D6-4B1F-B2BB-CE06A14A12A5}">
      <dsp:nvSpPr>
        <dsp:cNvPr id="0" name=""/>
        <dsp:cNvSpPr/>
      </dsp:nvSpPr>
      <dsp:spPr>
        <a:xfrm>
          <a:off x="987552" y="199628"/>
          <a:ext cx="2468880" cy="159702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14C0C8-AA54-412A-8DC4-445188F1C72B}">
      <dsp:nvSpPr>
        <dsp:cNvPr id="0" name=""/>
        <dsp:cNvSpPr/>
      </dsp:nvSpPr>
      <dsp:spPr>
        <a:xfrm>
          <a:off x="4361687" y="0"/>
          <a:ext cx="2633472" cy="167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uk-UA" sz="2100" kern="1200" dirty="0" smtClean="0"/>
            <a:t>Справедливий і публічний розгляд справи</a:t>
          </a:r>
          <a:endParaRPr lang="ru-RU" sz="2100" kern="1200" dirty="0"/>
        </a:p>
      </dsp:txBody>
      <dsp:txXfrm>
        <a:off x="4361687" y="0"/>
        <a:ext cx="2633472" cy="1676876"/>
      </dsp:txXfrm>
    </dsp:sp>
    <dsp:sp modelId="{3521B5B9-2555-4DAE-B5E1-82DEFF1FFB9A}">
      <dsp:nvSpPr>
        <dsp:cNvPr id="0" name=""/>
        <dsp:cNvSpPr/>
      </dsp:nvSpPr>
      <dsp:spPr>
        <a:xfrm>
          <a:off x="4773168" y="2195909"/>
          <a:ext cx="2468880" cy="159702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DB234E-40EA-4AE0-825D-A685E0CD7AA6}">
      <dsp:nvSpPr>
        <dsp:cNvPr id="0" name=""/>
        <dsp:cNvSpPr/>
      </dsp:nvSpPr>
      <dsp:spPr>
        <a:xfrm>
          <a:off x="1234440" y="2315686"/>
          <a:ext cx="2633472" cy="1676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uk-UA" sz="2100" kern="1200" dirty="0" smtClean="0"/>
            <a:t>упродовж розумного строку; незалежним і безстороннім судом</a:t>
          </a:r>
        </a:p>
      </dsp:txBody>
      <dsp:txXfrm>
        <a:off x="1234440" y="2315686"/>
        <a:ext cx="2633472" cy="1676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D7428-4D13-419C-92DF-CC197FDD19BF}">
      <dsp:nvSpPr>
        <dsp:cNvPr id="0" name=""/>
        <dsp:cNvSpPr/>
      </dsp:nvSpPr>
      <dsp:spPr>
        <a:xfrm>
          <a:off x="3291839" y="552"/>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solidFill>
                <a:srgbClr val="FF0000"/>
              </a:solidFill>
            </a:rPr>
            <a:t>Об'єктивність</a:t>
          </a:r>
          <a:r>
            <a:rPr lang="uk-UA" sz="2000" kern="1200" dirty="0" smtClean="0">
              <a:solidFill>
                <a:srgbClr val="FF0000"/>
              </a:solidFill>
              <a:latin typeface="Calibri"/>
            </a:rPr>
            <a:t> </a:t>
          </a:r>
          <a:r>
            <a:rPr lang="uk-UA" sz="2000" kern="1200" dirty="0" smtClean="0">
              <a:latin typeface="Calibri"/>
            </a:rPr>
            <a:t>судді є необхідною умовою для належного виконання ним посадових обов'язків, що проявляється, зокрема, у змісті ухвалених процесуальних рішень</a:t>
          </a:r>
          <a:endParaRPr lang="ru-RU" sz="2000" kern="1200" dirty="0"/>
        </a:p>
      </dsp:txBody>
      <dsp:txXfrm>
        <a:off x="3291839" y="269889"/>
        <a:ext cx="4129750" cy="1616020"/>
      </dsp:txXfrm>
    </dsp:sp>
    <dsp:sp modelId="{ABCF2B48-7C5A-4FF2-94A8-CC1A8BD7CC11}">
      <dsp:nvSpPr>
        <dsp:cNvPr id="0" name=""/>
        <dsp:cNvSpPr/>
      </dsp:nvSpPr>
      <dsp:spPr>
        <a:xfrm>
          <a:off x="0" y="552"/>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uk-UA" sz="2200" kern="1200" dirty="0" err="1" smtClean="0"/>
            <a:t>Бангалорськи</a:t>
          </a:r>
          <a:r>
            <a:rPr lang="uk-UA" sz="2200" kern="1200" dirty="0" smtClean="0"/>
            <a:t> принципи поведінки суддів  </a:t>
          </a:r>
          <a:r>
            <a:rPr lang="uk-UA" sz="2000" kern="1200" dirty="0" smtClean="0"/>
            <a:t>(схвалені резолюцією 2006/23 </a:t>
          </a:r>
          <a:r>
            <a:rPr lang="uk-UA" sz="2000" kern="1200" dirty="0" err="1" smtClean="0"/>
            <a:t>Єкономічної</a:t>
          </a:r>
          <a:r>
            <a:rPr lang="uk-UA" sz="2000" kern="1200" dirty="0" smtClean="0"/>
            <a:t> та Соціальної Ради ООН від 27 липня 2006 року </a:t>
          </a:r>
          <a:endParaRPr lang="ru-RU" sz="2000" kern="1200" dirty="0"/>
        </a:p>
      </dsp:txBody>
      <dsp:txXfrm>
        <a:off x="105183" y="105735"/>
        <a:ext cx="3081474" cy="1944328"/>
      </dsp:txXfrm>
    </dsp:sp>
    <dsp:sp modelId="{3F393B54-EB82-40E0-A190-33B2C21AE9E5}">
      <dsp:nvSpPr>
        <dsp:cNvPr id="0" name=""/>
        <dsp:cNvSpPr/>
      </dsp:nvSpPr>
      <dsp:spPr>
        <a:xfrm>
          <a:off x="3291839" y="2370716"/>
          <a:ext cx="4937760" cy="215469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ru-RU" sz="2000" kern="1200" dirty="0">
            <a:solidFill>
              <a:srgbClr val="FF0000"/>
            </a:solidFill>
          </a:endParaRPr>
        </a:p>
        <a:p>
          <a:pPr marL="228600" lvl="1" indent="-228600" algn="l" defTabSz="889000">
            <a:lnSpc>
              <a:spcPct val="90000"/>
            </a:lnSpc>
            <a:spcBef>
              <a:spcPct val="0"/>
            </a:spcBef>
            <a:spcAft>
              <a:spcPct val="15000"/>
            </a:spcAft>
            <a:buChar char="••"/>
          </a:pPr>
          <a:r>
            <a:rPr lang="uk-UA" sz="2000" kern="1200" dirty="0" smtClean="0">
              <a:solidFill>
                <a:srgbClr val="FF0000"/>
              </a:solidFill>
            </a:rPr>
            <a:t>Незалежність</a:t>
          </a:r>
          <a:endParaRPr lang="ru-RU" sz="2000" kern="1200" dirty="0">
            <a:solidFill>
              <a:srgbClr val="FF0000"/>
            </a:solidFill>
          </a:endParaRPr>
        </a:p>
        <a:p>
          <a:pPr marL="228600" lvl="1" indent="-228600" algn="l" defTabSz="889000">
            <a:lnSpc>
              <a:spcPct val="90000"/>
            </a:lnSpc>
            <a:spcBef>
              <a:spcPct val="0"/>
            </a:spcBef>
            <a:spcAft>
              <a:spcPct val="15000"/>
            </a:spcAft>
            <a:buChar char="••"/>
          </a:pPr>
          <a:r>
            <a:rPr lang="uk-UA" sz="2000" kern="1200" dirty="0" smtClean="0">
              <a:solidFill>
                <a:srgbClr val="FF0000"/>
              </a:solidFill>
            </a:rPr>
            <a:t>Компетентність</a:t>
          </a:r>
          <a:endParaRPr lang="ru-RU" sz="2000" kern="1200" dirty="0">
            <a:solidFill>
              <a:srgbClr val="FF0000"/>
            </a:solidFill>
          </a:endParaRPr>
        </a:p>
        <a:p>
          <a:pPr marL="228600" lvl="1" indent="-228600" algn="l" defTabSz="889000">
            <a:lnSpc>
              <a:spcPct val="90000"/>
            </a:lnSpc>
            <a:spcBef>
              <a:spcPct val="0"/>
            </a:spcBef>
            <a:spcAft>
              <a:spcPct val="15000"/>
            </a:spcAft>
            <a:buChar char="••"/>
          </a:pPr>
          <a:r>
            <a:rPr lang="uk-UA" sz="2000" kern="1200" dirty="0" smtClean="0">
              <a:solidFill>
                <a:srgbClr val="FF0000"/>
              </a:solidFill>
            </a:rPr>
            <a:t>Безсторонність </a:t>
          </a:r>
          <a:endParaRPr lang="ru-RU" sz="2000" kern="1200" dirty="0">
            <a:solidFill>
              <a:srgbClr val="FF0000"/>
            </a:solidFill>
          </a:endParaRPr>
        </a:p>
      </dsp:txBody>
      <dsp:txXfrm>
        <a:off x="3291839" y="2640053"/>
        <a:ext cx="4129750" cy="1616020"/>
      </dsp:txXfrm>
    </dsp:sp>
    <dsp:sp modelId="{7673A67F-2FFF-4494-8BA3-031D1F0AA440}">
      <dsp:nvSpPr>
        <dsp:cNvPr id="0" name=""/>
        <dsp:cNvSpPr/>
      </dsp:nvSpPr>
      <dsp:spPr>
        <a:xfrm>
          <a:off x="0" y="2370716"/>
          <a:ext cx="3291840" cy="21546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uk-UA" sz="2400" kern="1200" dirty="0" smtClean="0"/>
            <a:t>Європейська хартія про закон </a:t>
          </a:r>
          <a:r>
            <a:rPr lang="uk-UA" sz="2400" kern="1200" dirty="0" err="1" smtClean="0"/>
            <a:t>“Про</a:t>
          </a:r>
          <a:r>
            <a:rPr lang="uk-UA" sz="2400" kern="1200" dirty="0" smtClean="0"/>
            <a:t> статус </a:t>
          </a:r>
          <a:r>
            <a:rPr lang="uk-UA" sz="2400" kern="1200" dirty="0" err="1" smtClean="0"/>
            <a:t>суддів”</a:t>
          </a:r>
          <a:r>
            <a:rPr lang="uk-UA" sz="2400" kern="1200" dirty="0" smtClean="0"/>
            <a:t> (прийнята Радою Європи у 1998 році, м. </a:t>
          </a:r>
          <a:r>
            <a:rPr lang="uk-UA" sz="2400" kern="1200" dirty="0" err="1" smtClean="0"/>
            <a:t>Стразсбург</a:t>
          </a:r>
          <a:r>
            <a:rPr lang="uk-UA" sz="2400" kern="1200" dirty="0" smtClean="0"/>
            <a:t>)</a:t>
          </a:r>
          <a:endParaRPr lang="ru-RU" sz="2400" kern="1200" dirty="0"/>
        </a:p>
      </dsp:txBody>
      <dsp:txXfrm>
        <a:off x="105183" y="2475899"/>
        <a:ext cx="3081474" cy="19443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DE5AC-7FCB-4E44-9750-314767ABAA8A}">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F0CCE5-C292-453E-9066-07344006F5FE}">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t>Публічна, пов'язана</a:t>
          </a:r>
          <a:r>
            <a:rPr lang="uk-UA" sz="2000" kern="1200" dirty="0" smtClean="0">
              <a:latin typeface="Calibri"/>
            </a:rPr>
            <a:t> із застосуванням державного примусу</a:t>
          </a:r>
          <a:endParaRPr lang="ru-RU" sz="2000" kern="1200" dirty="0"/>
        </a:p>
      </dsp:txBody>
      <dsp:txXfrm>
        <a:off x="3827652" y="507327"/>
        <a:ext cx="2837275" cy="966780"/>
      </dsp:txXfrm>
    </dsp:sp>
    <dsp:sp modelId="{49D40A01-F087-4ADC-B970-FF778FD4AF3E}">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dirty="0" smtClean="0"/>
            <a:t>Ініціюється органами, наділеними владними повноваженнями</a:t>
          </a:r>
          <a:endParaRPr lang="ru-RU" sz="2000" kern="1200" dirty="0"/>
        </a:p>
      </dsp:txBody>
      <dsp:txXfrm>
        <a:off x="3827652" y="1712630"/>
        <a:ext cx="2837275" cy="966780"/>
      </dsp:txXfrm>
    </dsp:sp>
    <dsp:sp modelId="{0270E1B8-397C-40ED-89F1-0301CC5F94ED}">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kern="1200" dirty="0" smtClean="0"/>
            <a:t>Санкції – адміністративний арешт, конфіскація, спеціальна конфіскація, позбавлення прав</a:t>
          </a:r>
          <a:endParaRPr lang="ru-RU" sz="1800" kern="1200" dirty="0"/>
        </a:p>
      </dsp:txBody>
      <dsp:txXfrm>
        <a:off x="3827652" y="2917932"/>
        <a:ext cx="2837275" cy="966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4C9B1-DA58-4E22-A1AB-66DC2120148A}">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dirty="0" smtClean="0"/>
            <a:t>Кодекс України про адміністративні правопорушення, Митний кодекс України</a:t>
          </a:r>
          <a:endParaRPr lang="ru-RU" sz="1900" kern="1200" dirty="0"/>
        </a:p>
      </dsp:txBody>
      <dsp:txXfrm>
        <a:off x="1245858" y="39991"/>
        <a:ext cx="2508127" cy="1216224"/>
      </dsp:txXfrm>
    </dsp:sp>
    <dsp:sp modelId="{7C359A02-BAB2-4D2B-915E-81F1030EFA6D}">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B1D20D-403E-495E-A9FF-269A7DB3C259}">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uk-UA" sz="1700" kern="1200" dirty="0" smtClean="0"/>
            <a:t>Поняття правопорушення</a:t>
          </a:r>
          <a:endParaRPr lang="ru-RU" sz="1700" kern="1200" dirty="0"/>
        </a:p>
      </dsp:txBody>
      <dsp:txXfrm>
        <a:off x="1762619" y="1654869"/>
        <a:ext cx="1991366" cy="1216224"/>
      </dsp:txXfrm>
    </dsp:sp>
    <dsp:sp modelId="{CD60C326-49E1-4D9A-8F7C-B6719CA79A9A}">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41B378-8D12-46B6-8332-642404486E60}">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uk-UA" sz="1700" kern="1200" dirty="0" smtClean="0"/>
            <a:t>Перелік діянь та порядок застосування відповідальності </a:t>
          </a:r>
          <a:endParaRPr lang="ru-RU" sz="1700" kern="1200" dirty="0"/>
        </a:p>
      </dsp:txBody>
      <dsp:txXfrm>
        <a:off x="1762619" y="3269747"/>
        <a:ext cx="1991366" cy="1216224"/>
      </dsp:txXfrm>
    </dsp:sp>
    <dsp:sp modelId="{3EF5C05E-5D86-45CF-A312-2DE8EAFB237B}">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uk-UA" sz="1900" kern="1200" dirty="0" smtClean="0"/>
            <a:t>Лісовий кодекс України, Повітряний кодекс України, Закони України</a:t>
          </a:r>
          <a:endParaRPr lang="ru-RU" sz="1900" kern="1200" dirty="0"/>
        </a:p>
      </dsp:txBody>
      <dsp:txXfrm>
        <a:off x="4475614" y="39991"/>
        <a:ext cx="2508127" cy="1216224"/>
      </dsp:txXfrm>
    </dsp:sp>
    <dsp:sp modelId="{11842B09-1C22-4D3B-8FA7-9FE233CE5CA3}">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4E9425-C883-4122-93AC-FB383DA1DD83}">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uk-UA" sz="1700" kern="1200" dirty="0" smtClean="0"/>
            <a:t>Визначено загальнообов'язкові</a:t>
          </a:r>
          <a:r>
            <a:rPr lang="uk-UA" sz="1700" kern="1200" dirty="0" smtClean="0">
              <a:latin typeface="Calibri"/>
            </a:rPr>
            <a:t> правила поведінки</a:t>
          </a:r>
          <a:endParaRPr lang="ru-RU" sz="1700" kern="1200" dirty="0"/>
        </a:p>
      </dsp:txBody>
      <dsp:txXfrm>
        <a:off x="4992375" y="1654869"/>
        <a:ext cx="1991366" cy="1216224"/>
      </dsp:txXfrm>
    </dsp:sp>
    <dsp:sp modelId="{3D059DE6-F470-48B5-A5D7-A452F0613048}">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ECFEE-DB2A-45A5-8F23-3AE0C5FFB156}">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endParaRPr lang="uk-UA" sz="1700" kern="1200" dirty="0" smtClean="0"/>
        </a:p>
        <a:p>
          <a:pPr lvl="0" algn="ctr" defTabSz="755650">
            <a:lnSpc>
              <a:spcPct val="90000"/>
            </a:lnSpc>
            <a:spcBef>
              <a:spcPct val="0"/>
            </a:spcBef>
            <a:spcAft>
              <a:spcPct val="35000"/>
            </a:spcAft>
          </a:pPr>
          <a:r>
            <a:rPr lang="uk-UA" sz="1700" kern="1200" dirty="0" smtClean="0"/>
            <a:t>Мають відсильний характер</a:t>
          </a:r>
          <a:endParaRPr lang="ru-RU" sz="1700" kern="1200" dirty="0"/>
        </a:p>
      </dsp:txBody>
      <dsp:txXfrm>
        <a:off x="4992375" y="3269747"/>
        <a:ext cx="1991366" cy="1216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D283A-7561-4BEB-AD44-060D6A875260}">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kern="1200" dirty="0" smtClean="0"/>
            <a:t>Норми </a:t>
          </a:r>
          <a:r>
            <a:rPr lang="uk-UA" sz="2400" kern="1200" dirty="0" err="1" smtClean="0"/>
            <a:t>“жорсткого</a:t>
          </a:r>
          <a:r>
            <a:rPr lang="uk-UA" sz="2400" kern="1200" dirty="0" smtClean="0"/>
            <a:t> </a:t>
          </a:r>
          <a:r>
            <a:rPr lang="uk-UA" sz="2400" kern="1200" dirty="0" err="1" smtClean="0"/>
            <a:t>права”</a:t>
          </a:r>
          <a:r>
            <a:rPr lang="uk-UA" sz="2400" kern="1200" dirty="0" smtClean="0"/>
            <a:t> (</a:t>
          </a:r>
          <a:r>
            <a:rPr lang="uk-UA" sz="2400" kern="1200" dirty="0" err="1" smtClean="0"/>
            <a:t>зобов</a:t>
          </a:r>
          <a:r>
            <a:rPr lang="uk-UA" sz="2400" kern="1200" dirty="0" err="1" smtClean="0">
              <a:latin typeface="Calibri"/>
            </a:rPr>
            <a:t>”язальні</a:t>
          </a:r>
          <a:r>
            <a:rPr lang="uk-UA" sz="2400" kern="1200" dirty="0" smtClean="0">
              <a:latin typeface="Calibri"/>
            </a:rPr>
            <a:t>)</a:t>
          </a:r>
          <a:endParaRPr lang="ru-RU" sz="2400" kern="1200" dirty="0"/>
        </a:p>
      </dsp:txBody>
      <dsp:txXfrm>
        <a:off x="1245858" y="39991"/>
        <a:ext cx="2508127" cy="1216224"/>
      </dsp:txXfrm>
    </dsp:sp>
    <dsp:sp modelId="{92386134-EA8F-4302-ACE0-D5C4F593D694}">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91623B-F235-4E1E-B001-0482EB0BA7E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Закріплені у багатосторонніх міжнародних договорах</a:t>
          </a:r>
          <a:endParaRPr lang="ru-RU" sz="1400" kern="1200" dirty="0"/>
        </a:p>
      </dsp:txBody>
      <dsp:txXfrm>
        <a:off x="1762619" y="1654869"/>
        <a:ext cx="1991366" cy="1216224"/>
      </dsp:txXfrm>
    </dsp:sp>
    <dsp:sp modelId="{70D2A6CD-151B-462D-B331-014180CEB00B}">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BDF4A9-288C-42E2-974C-3AE1B42D5A93}">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Конвенція про захист прав людини і основоположних свобод;</a:t>
          </a:r>
        </a:p>
      </dsp:txBody>
      <dsp:txXfrm>
        <a:off x="1762619" y="3269747"/>
        <a:ext cx="1991366" cy="1216224"/>
      </dsp:txXfrm>
    </dsp:sp>
    <dsp:sp modelId="{1A35085A-4160-40FC-9681-E81BE3F8021E}">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kern="1200" dirty="0" smtClean="0"/>
            <a:t>Норми </a:t>
          </a:r>
          <a:r>
            <a:rPr lang="uk-UA" sz="2400" kern="1200" dirty="0" err="1" smtClean="0"/>
            <a:t>“м”якого</a:t>
          </a:r>
          <a:r>
            <a:rPr lang="uk-UA" sz="2400" kern="1200" dirty="0" smtClean="0"/>
            <a:t> </a:t>
          </a:r>
          <a:r>
            <a:rPr lang="uk-UA" sz="2400" kern="1200" dirty="0" err="1" smtClean="0"/>
            <a:t>права”</a:t>
          </a:r>
          <a:endParaRPr lang="uk-UA" sz="2400" kern="1200" dirty="0" smtClean="0"/>
        </a:p>
        <a:p>
          <a:pPr lvl="0" algn="ctr" defTabSz="1066800">
            <a:lnSpc>
              <a:spcPct val="90000"/>
            </a:lnSpc>
            <a:spcBef>
              <a:spcPct val="0"/>
            </a:spcBef>
            <a:spcAft>
              <a:spcPct val="35000"/>
            </a:spcAft>
          </a:pPr>
          <a:r>
            <a:rPr lang="uk-UA" sz="2400" kern="1200" dirty="0" smtClean="0"/>
            <a:t>(рекомендаційні)</a:t>
          </a:r>
          <a:endParaRPr lang="ru-RU" sz="2400" kern="1200" dirty="0"/>
        </a:p>
      </dsp:txBody>
      <dsp:txXfrm>
        <a:off x="4475614" y="39991"/>
        <a:ext cx="2508127" cy="1216224"/>
      </dsp:txXfrm>
    </dsp:sp>
    <dsp:sp modelId="{9EBDC688-06FE-426F-92AB-B88E5EEB33D6}">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9B1E10-6B0C-4887-A111-4267D81D485D}">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Декларації, висновки, рекомендації та інші документи міжнародних організацій</a:t>
          </a:r>
          <a:endParaRPr lang="ru-RU" sz="1400" kern="1200" dirty="0"/>
        </a:p>
      </dsp:txBody>
      <dsp:txXfrm>
        <a:off x="4992375" y="1654869"/>
        <a:ext cx="1991366" cy="1216224"/>
      </dsp:txXfrm>
    </dsp:sp>
    <dsp:sp modelId="{13AD5D8E-5FF6-4BD4-A1CA-2F12D348F0DB}">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C054E-32A0-4BC8-B7BA-3E0D314F7CE2}">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uk-UA" sz="1400" kern="1200" dirty="0" smtClean="0"/>
            <a:t>Комітет Міністрів Ради Європи, Венеціанська комісія, Консультативна рада європейських суддів, органи та установи ОБСЄ тощо</a:t>
          </a:r>
          <a:endParaRPr lang="ru-RU" sz="1400"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0B533-B56A-42D0-8E29-3B5B411DB6F7}" type="datetimeFigureOut">
              <a:rPr lang="ru-RU" smtClean="0"/>
              <a:pPr/>
              <a:t>16.02.2017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FAC45-4A8D-458D-AA97-EBE1091A2720}" type="slidenum">
              <a:rPr lang="ru-RU" smtClean="0"/>
              <a:pPr/>
              <a:t>‹#›</a:t>
            </a:fld>
            <a:endParaRPr lang="ru-RU"/>
          </a:p>
        </p:txBody>
      </p:sp>
    </p:spTree>
    <p:extLst>
      <p:ext uri="{BB962C8B-B14F-4D97-AF65-F5344CB8AC3E}">
        <p14:creationId xmlns:p14="http://schemas.microsoft.com/office/powerpoint/2010/main" val="2534878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Серед засобів захисту прав і</a:t>
            </a:r>
            <a:r>
              <a:rPr lang="uk-UA" baseline="0" dirty="0" smtClean="0"/>
              <a:t> свобод людини суду належить особлива роль, адже відповідно до статті 124 Конституції України та статті 13 Закону України </a:t>
            </a:r>
            <a:r>
              <a:rPr lang="uk-UA" baseline="0" dirty="0" err="1" smtClean="0"/>
              <a:t>“Про</a:t>
            </a:r>
            <a:r>
              <a:rPr lang="uk-UA" baseline="0" dirty="0" smtClean="0"/>
              <a:t> судоустрій і статус </a:t>
            </a:r>
            <a:r>
              <a:rPr lang="uk-UA" baseline="0" dirty="0" err="1" smtClean="0"/>
              <a:t>суддів”</a:t>
            </a:r>
            <a:r>
              <a:rPr lang="uk-UA" baseline="0" dirty="0" smtClean="0"/>
              <a:t> судове рішення, яким завершується розгляд справи, є єдиним актом, який у будь-якому судочинстві ухвалюється іменем України. </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При обґрунтуванні рішення, яке приймається у справі, судам рекомендується</a:t>
            </a:r>
            <a:r>
              <a:rPr lang="uk-UA" baseline="0" dirty="0" smtClean="0"/>
              <a:t> посилатися не лише на національне законодавство, а для підсилення своєї правової позиції також на висновки ЄСПЛ у конкретних справах, особливо на висновки у </a:t>
            </a:r>
            <a:r>
              <a:rPr lang="uk-UA" baseline="0" dirty="0" err="1" smtClean="0"/>
              <a:t>“пілотних”</a:t>
            </a:r>
            <a:r>
              <a:rPr lang="uk-UA" baseline="0" dirty="0" smtClean="0"/>
              <a:t> справах.</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12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Судове рішення це родове поняття, що означає акт рішення суду, яким вирішується судова справа по суті, а також процесуальні питання, що стосуються</a:t>
            </a:r>
            <a:r>
              <a:rPr lang="uk-UA" baseline="0" dirty="0" smtClean="0"/>
              <a:t> руху справи, та інші питання у межах юрисдикційних повноважень суду.</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Судове рішення є основним актом</a:t>
            </a:r>
            <a:r>
              <a:rPr lang="uk-UA" baseline="0" dirty="0" smtClean="0"/>
              <a:t> реалізації судової влади, у якому має знайти відображення реалізація конституційних принципів, на яких засновано судовий процес. Отже якість судового рішення є основним критерієм якості правосуддя.</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За висновком КРЕС № 11 (2008) термін</a:t>
            </a:r>
            <a:r>
              <a:rPr lang="uk-UA" baseline="0" dirty="0" smtClean="0"/>
              <a:t> </a:t>
            </a:r>
            <a:r>
              <a:rPr lang="uk-UA" baseline="0" dirty="0" err="1" smtClean="0"/>
              <a:t>“судове</a:t>
            </a:r>
            <a:r>
              <a:rPr lang="uk-UA" baseline="0" dirty="0" smtClean="0"/>
              <a:t> </a:t>
            </a:r>
            <a:r>
              <a:rPr lang="uk-UA" baseline="0" dirty="0" err="1" smtClean="0"/>
              <a:t>рішення”</a:t>
            </a:r>
            <a:r>
              <a:rPr lang="uk-UA" baseline="0" dirty="0" smtClean="0"/>
              <a:t> охоплює: </a:t>
            </a:r>
          </a:p>
          <a:p>
            <a:pPr marL="228600" indent="-228600">
              <a:buAutoNum type="arabicPeriod"/>
            </a:pPr>
            <a:r>
              <a:rPr lang="uk-UA" baseline="0" dirty="0" smtClean="0"/>
              <a:t>Рішення винесені в цивільних, соціальних, кримінальних та більшості адміністративних справ;</a:t>
            </a:r>
          </a:p>
          <a:p>
            <a:pPr marL="228600" indent="-228600">
              <a:buAutoNum type="arabicPeriod"/>
            </a:pPr>
            <a:r>
              <a:rPr lang="uk-UA" baseline="0" dirty="0" smtClean="0"/>
              <a:t>Рішення, винесені судами першої та апеляційної інстанцій або Верховними судами, а також </a:t>
            </a:r>
            <a:r>
              <a:rPr lang="uk-UA" b="0" baseline="0" dirty="0" smtClean="0">
                <a:solidFill>
                  <a:srgbClr val="FF0000"/>
                </a:solidFill>
              </a:rPr>
              <a:t>Конституційними судами;</a:t>
            </a:r>
          </a:p>
          <a:p>
            <a:pPr marL="228600" indent="-228600">
              <a:buAutoNum type="arabicPeriod"/>
            </a:pPr>
            <a:r>
              <a:rPr lang="uk-UA" b="0" baseline="0" dirty="0" smtClean="0">
                <a:solidFill>
                  <a:srgbClr val="FF0000"/>
                </a:solidFill>
              </a:rPr>
              <a:t>Проміжні рішення;</a:t>
            </a:r>
          </a:p>
          <a:p>
            <a:pPr marL="228600" indent="-228600">
              <a:buAutoNum type="arabicPeriod"/>
            </a:pPr>
            <a:r>
              <a:rPr lang="uk-UA" b="0" baseline="0" dirty="0" smtClean="0">
                <a:solidFill>
                  <a:srgbClr val="FF0000"/>
                </a:solidFill>
              </a:rPr>
              <a:t>Остаточні рішення;</a:t>
            </a:r>
          </a:p>
          <a:p>
            <a:pPr marL="228600" indent="-228600">
              <a:buAutoNum type="arabicPeriod"/>
            </a:pPr>
            <a:r>
              <a:rPr lang="uk-UA" b="0" baseline="0" dirty="0" smtClean="0">
                <a:solidFill>
                  <a:srgbClr val="FF0000"/>
                </a:solidFill>
              </a:rPr>
              <a:t>Рішення або накази , винесені судом у складі колегії суддів або суддею одноособово;</a:t>
            </a:r>
          </a:p>
          <a:p>
            <a:pPr marL="228600" indent="-228600">
              <a:buAutoNum type="arabicPeriod"/>
            </a:pPr>
            <a:r>
              <a:rPr lang="uk-UA" b="0" baseline="0" dirty="0" smtClean="0">
                <a:solidFill>
                  <a:srgbClr val="FF0000"/>
                </a:solidFill>
              </a:rPr>
              <a:t>Рішення з можливістю чи без можливості окремої думки;</a:t>
            </a:r>
          </a:p>
          <a:p>
            <a:pPr marL="228600" indent="-228600">
              <a:buAutoNum type="arabicPeriod"/>
            </a:pPr>
            <a:r>
              <a:rPr lang="uk-UA" b="0" baseline="0" dirty="0" smtClean="0">
                <a:solidFill>
                  <a:srgbClr val="FF0000"/>
                </a:solidFill>
              </a:rPr>
              <a:t>Рішення, винесені професійними або непрофесійними суддями або судами у змішаному складі.</a:t>
            </a:r>
          </a:p>
          <a:p>
            <a:pPr marL="228600" indent="-228600">
              <a:buNone/>
            </a:pPr>
            <a:r>
              <a:rPr lang="uk-UA" b="0" baseline="0" dirty="0" smtClean="0">
                <a:solidFill>
                  <a:srgbClr val="FF0000"/>
                </a:solidFill>
              </a:rPr>
              <a:t>Судові рішення, які ухвалюються судами України, мають відповідати вимогам, закріпленим як у національному законодавстві, так і в міжнародних документах. Судове рішення будь-якої судової інстанції і юрисдикції має відповідати цілій низці вимог закріплених як у національному законодавстві, так і міжнародних документах. </a:t>
            </a:r>
            <a:endParaRPr lang="ru-RU" b="0" dirty="0">
              <a:solidFill>
                <a:srgbClr val="FF0000"/>
              </a:solidFill>
            </a:endParaRPr>
          </a:p>
        </p:txBody>
      </p:sp>
      <p:sp>
        <p:nvSpPr>
          <p:cNvPr id="4" name="Номер слайда 3"/>
          <p:cNvSpPr>
            <a:spLocks noGrp="1"/>
          </p:cNvSpPr>
          <p:nvPr>
            <p:ph type="sldNum" sz="quarter" idx="10"/>
          </p:nvPr>
        </p:nvSpPr>
        <p:spPr/>
        <p:txBody>
          <a:bodyPr/>
          <a:lstStyle/>
          <a:p>
            <a:fld id="{830FAC45-4A8D-458D-AA97-EBE1091A2720}"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Основним завданням судів</a:t>
            </a:r>
            <a:r>
              <a:rPr lang="uk-UA" baseline="0" dirty="0" smtClean="0"/>
              <a:t> України є ухвалення законних, обґрунтованих та справедливих судових рішень. Єдиного нормативного визначення поняття законного, обґрунтованого та справедливого рішення не існує. Стандарти такого рішення нерозривно </a:t>
            </a:r>
            <a:r>
              <a:rPr lang="uk-UA" baseline="0" dirty="0" err="1" smtClean="0"/>
              <a:t>пов”язані</a:t>
            </a:r>
            <a:r>
              <a:rPr lang="uk-UA" baseline="0" dirty="0" smtClean="0"/>
              <a:t> зі стандартами суддівської незалежності, які закріплені в Основних принципах незалежності судових органів, схвалених резолюціями 40/32 та 40/146 Генеральної Асамблеї ООН від 29 листопада та 13 грудня 1985 року.</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Судове рішення ухвалене судом будь-якої юрисдикції та будь-якої інстанції, яке отримує громадянин, має відповідати всім необхідним міжнародним</a:t>
            </a:r>
            <a:r>
              <a:rPr lang="uk-UA" baseline="0" dirty="0" smtClean="0"/>
              <a:t> стандартам законності, бути </a:t>
            </a:r>
            <a:r>
              <a:rPr lang="uk-UA" baseline="0" dirty="0" err="1" smtClean="0"/>
              <a:t>обгрунтованим</a:t>
            </a:r>
            <a:r>
              <a:rPr lang="uk-UA" baseline="0" dirty="0" smtClean="0"/>
              <a:t> і справедливим, та має стати реальним підтвердженням існування незалежної і самостійної судової влади, яка може реально забезпечити захист прав людини. Лише рішення, що відповідає таким критеріям, формує і правосвідомість громадян, зміцнює їх віру в непорушність гарантованих їм Конституцією України прав і законних інтересів.</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Правова природа адміністративної відповідальності</a:t>
            </a:r>
            <a:r>
              <a:rPr lang="uk-UA" baseline="0" dirty="0" smtClean="0"/>
              <a:t> за своєю суттю аналогічна кримінальній, оскільки теж є публічною, </a:t>
            </a:r>
            <a:r>
              <a:rPr lang="uk-UA" baseline="0" dirty="0" err="1" smtClean="0"/>
              <a:t>пов</a:t>
            </a:r>
            <a:r>
              <a:rPr lang="uk-UA" baseline="0" dirty="0" err="1" smtClean="0">
                <a:latin typeface="Calibri"/>
              </a:rPr>
              <a:t>”язана</a:t>
            </a:r>
            <a:r>
              <a:rPr lang="uk-UA" baseline="0" dirty="0" smtClean="0">
                <a:latin typeface="Calibri"/>
              </a:rPr>
              <a:t> із застосуванням державного примусу, ініціюється органами, наділеними владними повноваженнями, а санкції норм є достатньо суворими, зокрема, передбачаються адміністративний арешт, конфіскація, спеціальна конфіскація, позбавлення прав. На це звертається увага як національним так і міжнародними установами. Так група держав Ради Європи проти корупції (ГРЕКО) у своїх щорічних оціночних звітах про результати проведення заходів щодо запобігання і протидії корупції наполягає на своїй позиції що адміністративні корупційні правопорушення за своєю суттю мають розглядатися як кримінальне </a:t>
            </a:r>
            <a:r>
              <a:rPr lang="uk-UA" baseline="0" dirty="0" err="1" smtClean="0">
                <a:latin typeface="Calibri"/>
              </a:rPr>
              <a:t>провопорушення</a:t>
            </a:r>
            <a:r>
              <a:rPr lang="uk-UA" baseline="0" dirty="0" smtClean="0">
                <a:latin typeface="Calibri"/>
              </a:rPr>
              <a:t>, а тому процедура притягнення до такої відповідальності має ґрунтуватися на конституційних засадах і правових </a:t>
            </a:r>
            <a:r>
              <a:rPr lang="uk-UA" baseline="0" dirty="0" err="1" smtClean="0">
                <a:latin typeface="Calibri"/>
              </a:rPr>
              <a:t>презумпціях</a:t>
            </a:r>
            <a:r>
              <a:rPr lang="uk-UA" baseline="0" dirty="0" smtClean="0">
                <a:latin typeface="Calibri"/>
              </a:rPr>
              <a:t>, а судове рішення має відповідати всім критеріям, притаманним для будь-якої юрисдикції. </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  23-рп/2010</a:t>
            </a:r>
            <a:r>
              <a:rPr lang="uk-UA" dirty="0" smtClean="0">
                <a:solidFill>
                  <a:schemeClr val="tx1"/>
                </a:solidFill>
              </a:rPr>
              <a:t>Адміністративна відповідальність в Україні та процедура притягнення до адміністративної відповідальності ґрунтується на конституційних принципах та правових </a:t>
            </a:r>
            <a:r>
              <a:rPr lang="uk-UA" dirty="0" err="1" smtClean="0">
                <a:solidFill>
                  <a:schemeClr val="tx1"/>
                </a:solidFill>
              </a:rPr>
              <a:t>презумпціях</a:t>
            </a:r>
            <a:r>
              <a:rPr lang="uk-UA" dirty="0" smtClean="0">
                <a:solidFill>
                  <a:schemeClr val="tx1"/>
                </a:solidFill>
              </a:rPr>
              <a:t> які зумовлені визнанням і дією принципу верховенства права в </a:t>
            </a:r>
            <a:r>
              <a:rPr lang="uk-UA" dirty="0" err="1" smtClean="0">
                <a:solidFill>
                  <a:schemeClr val="tx1"/>
                </a:solidFill>
              </a:rPr>
              <a:t>Україні</a:t>
            </a:r>
            <a:r>
              <a:rPr lang="uk-UA" dirty="0" err="1" smtClean="0"/>
              <a:t>Елементами</a:t>
            </a:r>
            <a:r>
              <a:rPr lang="uk-UA" dirty="0" smtClean="0"/>
              <a:t> верховенства права</a:t>
            </a:r>
            <a:r>
              <a:rPr lang="uk-UA" baseline="0" dirty="0" smtClean="0"/>
              <a:t> є принципи рівності і справедливості, правової визначеності, ясності і недвозначності правової норми, оскільки інше не може забезпечити її однакове застосування, не виключає необмеженості трактування, у правозастосовній практиці і неминуче призводить до </a:t>
            </a:r>
            <a:r>
              <a:rPr lang="uk-UA" baseline="0" dirty="0" err="1" smtClean="0"/>
              <a:t>свавілля”</a:t>
            </a:r>
            <a:r>
              <a:rPr lang="uk-UA" baseline="0" dirty="0" smtClean="0"/>
              <a:t> (із рішення від 22 грудня 2010 року № 23-рп/2010). У рекомендації Комітету Міністрів Ради Європи </a:t>
            </a:r>
            <a:r>
              <a:rPr lang="uk-UA" baseline="0" dirty="0" err="1" smtClean="0"/>
              <a:t>“Про</a:t>
            </a:r>
            <a:r>
              <a:rPr lang="uk-UA" baseline="0" dirty="0" smtClean="0"/>
              <a:t> адміністративні </a:t>
            </a:r>
            <a:r>
              <a:rPr lang="uk-UA" baseline="0" dirty="0" err="1" smtClean="0"/>
              <a:t>санкції”</a:t>
            </a:r>
            <a:r>
              <a:rPr lang="uk-UA" baseline="0" dirty="0" smtClean="0"/>
              <a:t> </a:t>
            </a:r>
            <a:r>
              <a:rPr lang="uk-UA" sz="1200" dirty="0" smtClean="0">
                <a:solidFill>
                  <a:schemeClr val="tx1"/>
                </a:solidFill>
              </a:rPr>
              <a:t>№ Р(91)1  одним із принципів</a:t>
            </a:r>
            <a:r>
              <a:rPr lang="uk-UA" sz="1200" baseline="0" dirty="0" smtClean="0">
                <a:solidFill>
                  <a:schemeClr val="tx1"/>
                </a:solidFill>
              </a:rPr>
              <a:t> застосування адміністративних стягнень названо встановлення </a:t>
            </a:r>
            <a:r>
              <a:rPr lang="uk-UA" sz="1200" baseline="0" dirty="0" err="1" smtClean="0">
                <a:solidFill>
                  <a:schemeClr val="tx1"/>
                </a:solidFill>
              </a:rPr>
              <a:t>обов</a:t>
            </a:r>
            <a:r>
              <a:rPr lang="uk-UA" sz="1200" baseline="0" dirty="0" err="1" smtClean="0">
                <a:solidFill>
                  <a:schemeClr val="tx1"/>
                </a:solidFill>
                <a:latin typeface="Calibri"/>
              </a:rPr>
              <a:t>”язку</a:t>
            </a:r>
            <a:r>
              <a:rPr lang="uk-UA" sz="1200" baseline="0" dirty="0" smtClean="0">
                <a:solidFill>
                  <a:schemeClr val="tx1"/>
                </a:solidFill>
                <a:latin typeface="Calibri"/>
              </a:rPr>
              <a:t> нести </a:t>
            </a:r>
            <a:r>
              <a:rPr lang="uk-UA" sz="1200" baseline="0" dirty="0" err="1" smtClean="0">
                <a:solidFill>
                  <a:schemeClr val="tx1"/>
                </a:solidFill>
                <a:latin typeface="Calibri"/>
              </a:rPr>
              <a:t>тягяр</a:t>
            </a:r>
            <a:r>
              <a:rPr lang="uk-UA" sz="1200" baseline="0" dirty="0" smtClean="0">
                <a:solidFill>
                  <a:schemeClr val="tx1"/>
                </a:solidFill>
                <a:latin typeface="Calibri"/>
              </a:rPr>
              <a:t> доведення саме для адміністративного органу (принцип 7). Указане правило є не що інше, як складова презумпції невинуватості, що звільняє особу від </a:t>
            </a:r>
            <a:r>
              <a:rPr lang="uk-UA" sz="1200" baseline="0" dirty="0" err="1" smtClean="0">
                <a:solidFill>
                  <a:schemeClr val="tx1"/>
                </a:solidFill>
                <a:latin typeface="Calibri"/>
              </a:rPr>
              <a:t>обов”язку</a:t>
            </a:r>
            <a:r>
              <a:rPr lang="uk-UA" sz="1200" baseline="0" dirty="0" smtClean="0">
                <a:solidFill>
                  <a:schemeClr val="tx1"/>
                </a:solidFill>
                <a:latin typeface="Calibri"/>
              </a:rPr>
              <a:t> доводити свою невинуватість. ЄСПЛ у своїй практиці неодноразово доходив висновку, що санкції, які згідно із законодавством договірних держав не належать до сфери кримінальних покарань, можуть бути такими у світлі положень Конвенції. </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uk-UA" dirty="0" smtClean="0"/>
              <a:t>У справі </a:t>
            </a:r>
            <a:r>
              <a:rPr lang="uk-UA" dirty="0" err="1" smtClean="0"/>
              <a:t>“Озтюрк</a:t>
            </a:r>
            <a:r>
              <a:rPr lang="uk-UA" dirty="0" smtClean="0"/>
              <a:t> проти </a:t>
            </a:r>
            <a:r>
              <a:rPr lang="uk-UA" dirty="0" err="1" smtClean="0"/>
              <a:t>Німеччини”</a:t>
            </a:r>
            <a:r>
              <a:rPr lang="uk-UA" dirty="0" smtClean="0"/>
              <a:t> влада прийняла рішення про виведення з</a:t>
            </a:r>
            <a:r>
              <a:rPr lang="uk-UA" baseline="0" dirty="0" smtClean="0"/>
              <a:t> кримінальної сфери низки незначних порушень правил дорожнього руху, покаранням за які був штраф. Проте ЄСПЛ ухвалив, що грошове стягнення, призначене заявникові, котрий стає винуватцем дорожньої аварії, мала застрашливу та каральну мету. І цього виявилося достатньо для визнання </a:t>
            </a:r>
            <a:r>
              <a:rPr lang="uk-UA" baseline="0" dirty="0" err="1" smtClean="0"/>
              <a:t>“кримінального”</a:t>
            </a:r>
            <a:r>
              <a:rPr lang="uk-UA" baseline="0" dirty="0" smtClean="0"/>
              <a:t> характеру питання згідно з Конвенцією.</a:t>
            </a:r>
          </a:p>
          <a:p>
            <a:r>
              <a:rPr lang="uk-UA" baseline="0" dirty="0" smtClean="0"/>
              <a:t>У справі </a:t>
            </a:r>
            <a:r>
              <a:rPr lang="uk-UA" baseline="0" dirty="0" err="1" smtClean="0"/>
              <a:t>Надточий</a:t>
            </a:r>
            <a:r>
              <a:rPr lang="uk-UA" baseline="0" dirty="0" smtClean="0"/>
              <a:t> проти України від 15 травня 2008 року суд визнав стягнення у виді конфіскації майна таким, що тягне за собою значну шкоду для особи, стосовно якої воно застосовано, а тому вказав, що така справа за своєю суттю є кримінальною і такою, що повністю підпадає під гарантії статті 6 Конвенції. У п. 21 цього рішення ЄСПЛ зазначив, що Уряд України визнав кримінально-правовий характер Кодексу України про адміністративні правопорушення. При цьому ЄСПЛ при встановленні, чи є правопорушення </a:t>
            </a:r>
            <a:r>
              <a:rPr lang="uk-UA" baseline="0" dirty="0" err="1" smtClean="0"/>
              <a:t>“кримінальним”</a:t>
            </a:r>
            <a:r>
              <a:rPr lang="uk-UA" baseline="0" dirty="0" smtClean="0"/>
              <a:t> у зазначеному сенсі, орієнтується не тільки на фактично призначене стягнення (покарання), а й на те, яке стягнення може бути призначене за вчинення правопорушення (рішення у справі </a:t>
            </a:r>
            <a:r>
              <a:rPr lang="uk-UA" baseline="0" dirty="0" err="1" smtClean="0"/>
              <a:t>“Енгель</a:t>
            </a:r>
            <a:r>
              <a:rPr lang="uk-UA" baseline="0" dirty="0" smtClean="0"/>
              <a:t> та інші проти </a:t>
            </a:r>
            <a:r>
              <a:rPr lang="uk-UA" baseline="0" dirty="0" err="1" smtClean="0"/>
              <a:t>Нідерландів”</a:t>
            </a:r>
            <a:r>
              <a:rPr lang="uk-UA" baseline="0" dirty="0" smtClean="0"/>
              <a:t> від 8 червня 1976 року.</a:t>
            </a:r>
          </a:p>
          <a:p>
            <a:r>
              <a:rPr lang="uk-UA" baseline="0" dirty="0" smtClean="0"/>
              <a:t>Таким чином, наведений аналіз показує, що окремі стягнення (більшість з них), які накладаються або можуть бути накладені в Україні за вчинення адміністративних правопорушень, прямо розглядаються ЄСПЛ як кримінальні. </a:t>
            </a:r>
          </a:p>
          <a:p>
            <a:r>
              <a:rPr lang="uk-UA" baseline="0" dirty="0" smtClean="0"/>
              <a:t>Суди під час розгляду справ зазначеної категорії мають дотримуватися всіх гарантій, передбачених Конвенцією для провадження у справах про кримінальні правопорушення, і, перш за все – презумпції невинуватості (ч. 2 ст. 6 Конвенції), а судове рішення має відповідати міжнародним стандартам, </a:t>
            </a:r>
            <a:r>
              <a:rPr lang="uk-UA" baseline="0" dirty="0" err="1" smtClean="0"/>
              <a:t>обов”язковість</a:t>
            </a:r>
            <a:r>
              <a:rPr lang="uk-UA" baseline="0" dirty="0" smtClean="0"/>
              <a:t> яких визнано Україною.</a:t>
            </a:r>
            <a:endParaRPr lang="ru-RU" dirty="0"/>
          </a:p>
        </p:txBody>
      </p:sp>
      <p:sp>
        <p:nvSpPr>
          <p:cNvPr id="4" name="Номер слайда 3"/>
          <p:cNvSpPr>
            <a:spLocks noGrp="1"/>
          </p:cNvSpPr>
          <p:nvPr>
            <p:ph type="sldNum" sz="quarter" idx="10"/>
          </p:nvPr>
        </p:nvSpPr>
        <p:spPr/>
        <p:txBody>
          <a:bodyPr/>
          <a:lstStyle/>
          <a:p>
            <a:fld id="{830FAC45-4A8D-458D-AA97-EBE1091A2720}"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4613FF-EF33-45FE-B9FD-AFA1D0807B8D}" type="datetimeFigureOut">
              <a:rPr lang="ru-RU" smtClean="0"/>
              <a:pPr/>
              <a:t>16.02.2017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73E7FE-C95D-497F-90AD-AD74CDC4B94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613FF-EF33-45FE-B9FD-AFA1D0807B8D}" type="datetimeFigureOut">
              <a:rPr lang="ru-RU" smtClean="0"/>
              <a:pPr/>
              <a:t>16.02.2017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3E7FE-C95D-497F-90AD-AD74CDC4B9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7"/>
            <a:ext cx="7774632" cy="2547714"/>
          </a:xfrm>
        </p:spPr>
        <p:txBody>
          <a:bodyPr>
            <a:normAutofit fontScale="90000"/>
          </a:bodyPr>
          <a:lstStyle/>
          <a:p>
            <a:r>
              <a:rPr lang="uk-UA" b="1" dirty="0">
                <a:solidFill>
                  <a:srgbClr val="FF0000"/>
                </a:solidFill>
              </a:rPr>
              <a:t>Тема 1. </a:t>
            </a:r>
            <a:r>
              <a:rPr lang="uk-UA" b="1" dirty="0" smtClean="0">
                <a:solidFill>
                  <a:srgbClr val="FF0000"/>
                </a:solidFill>
              </a:rPr>
              <a:t/>
            </a:r>
            <a:br>
              <a:rPr lang="uk-UA" b="1" dirty="0" smtClean="0">
                <a:solidFill>
                  <a:srgbClr val="FF0000"/>
                </a:solidFill>
              </a:rPr>
            </a:br>
            <a:r>
              <a:rPr lang="uk-UA" b="1" dirty="0" smtClean="0">
                <a:solidFill>
                  <a:srgbClr val="FF0000"/>
                </a:solidFill>
              </a:rPr>
              <a:t>Судове </a:t>
            </a:r>
            <a:r>
              <a:rPr lang="uk-UA" b="1" dirty="0">
                <a:solidFill>
                  <a:srgbClr val="FF0000"/>
                </a:solidFill>
              </a:rPr>
              <a:t>рішення у справах про адміністративні правопорушення</a:t>
            </a:r>
            <a:r>
              <a:rPr lang="uk-UA" b="1" dirty="0" smtClean="0">
                <a:solidFill>
                  <a:srgbClr val="FF0000"/>
                </a:solidFill>
              </a:rPr>
              <a:t>:</a:t>
            </a:r>
            <a:endParaRPr lang="uk-UA" dirty="0">
              <a:solidFill>
                <a:srgbClr val="FF0000"/>
              </a:solidFill>
            </a:endParaRPr>
          </a:p>
        </p:txBody>
      </p:sp>
      <p:sp>
        <p:nvSpPr>
          <p:cNvPr id="3" name="Подзаголовок 2"/>
          <p:cNvSpPr>
            <a:spLocks noGrp="1"/>
          </p:cNvSpPr>
          <p:nvPr>
            <p:ph type="subTitle" idx="1"/>
          </p:nvPr>
        </p:nvSpPr>
        <p:spPr/>
        <p:txBody>
          <a:bodyPr/>
          <a:lstStyle/>
          <a:p>
            <a:r>
              <a:rPr lang="uk-UA" sz="3600" b="1" i="1" dirty="0">
                <a:solidFill>
                  <a:schemeClr val="tx2"/>
                </a:solidFill>
              </a:rPr>
              <a:t>загальні підходи та міжнародні стандарти</a:t>
            </a:r>
            <a:r>
              <a:rPr lang="uk-UA" dirty="0"/>
              <a:t/>
            </a:r>
            <a:br>
              <a:rPr lang="uk-UA" dirty="0"/>
            </a:br>
            <a:endParaRPr lang="uk-UA" dirty="0"/>
          </a:p>
        </p:txBody>
      </p:sp>
    </p:spTree>
    <p:extLst>
      <p:ext uri="{BB962C8B-B14F-4D97-AF65-F5344CB8AC3E}">
        <p14:creationId xmlns:p14="http://schemas.microsoft.com/office/powerpoint/2010/main" val="3357978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rgbClr val="FF0000"/>
                </a:solidFill>
                <a:effectLst>
                  <a:outerShdw blurRad="38100" dist="38100" dir="2700000" algn="tl">
                    <a:srgbClr val="000000">
                      <a:alpha val="43137"/>
                    </a:srgbClr>
                  </a:outerShdw>
                </a:effectLst>
              </a:rPr>
              <a:t>Кримінальні адміністративні правопорушення</a:t>
            </a:r>
            <a:endParaRPr lang="ru-RU"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lnSpcReduction="10000"/>
          </a:bodyPr>
          <a:lstStyle/>
          <a:p>
            <a:pPr algn="just"/>
            <a:r>
              <a:rPr lang="uk-UA" b="1" dirty="0" smtClean="0"/>
              <a:t>Признач</a:t>
            </a:r>
            <a:r>
              <a:rPr lang="ru-RU" b="1" dirty="0" err="1" smtClean="0"/>
              <a:t>ення</a:t>
            </a:r>
            <a:r>
              <a:rPr lang="ru-RU" b="1" dirty="0" smtClean="0"/>
              <a:t> </a:t>
            </a:r>
            <a:r>
              <a:rPr lang="ru-RU" b="1" dirty="0" err="1" smtClean="0"/>
              <a:t>адміністративного</a:t>
            </a:r>
            <a:r>
              <a:rPr lang="ru-RU" b="1" dirty="0" smtClean="0"/>
              <a:t> штрафу </a:t>
            </a:r>
            <a:r>
              <a:rPr lang="ru-RU" sz="2400" dirty="0" smtClean="0"/>
              <a:t>(справа </a:t>
            </a:r>
            <a:r>
              <a:rPr lang="ru-RU" sz="2400" dirty="0" err="1" smtClean="0"/>
              <a:t>Ozturk</a:t>
            </a:r>
            <a:r>
              <a:rPr lang="ru-RU" sz="2400" dirty="0" smtClean="0"/>
              <a:t> </a:t>
            </a:r>
            <a:r>
              <a:rPr lang="ru-RU" sz="2400" dirty="0" err="1" smtClean="0"/>
              <a:t>v</a:t>
            </a:r>
            <a:r>
              <a:rPr lang="ru-RU" sz="2400" dirty="0" smtClean="0"/>
              <a:t>. </a:t>
            </a:r>
            <a:r>
              <a:rPr lang="ru-RU" sz="2400" dirty="0" err="1" smtClean="0"/>
              <a:t>Germany</a:t>
            </a:r>
            <a:r>
              <a:rPr lang="ru-RU" sz="2400" dirty="0" smtClean="0"/>
              <a:t> (</a:t>
            </a:r>
            <a:r>
              <a:rPr lang="ru-RU" sz="2400" dirty="0" err="1" smtClean="0"/>
              <a:t>заява</a:t>
            </a:r>
            <a:r>
              <a:rPr lang="ru-RU" sz="2400" dirty="0" smtClean="0"/>
              <a:t> N 8544/79);</a:t>
            </a:r>
          </a:p>
          <a:p>
            <a:pPr algn="just"/>
            <a:r>
              <a:rPr lang="uk-UA" b="1" dirty="0" smtClean="0"/>
              <a:t>Конфіскація майна </a:t>
            </a:r>
            <a:r>
              <a:rPr lang="uk-UA" sz="2400" dirty="0" smtClean="0"/>
              <a:t>(</a:t>
            </a:r>
            <a:r>
              <a:rPr lang="ru-RU" sz="2400" dirty="0" smtClean="0"/>
              <a:t>справа "</a:t>
            </a:r>
            <a:r>
              <a:rPr lang="ru-RU" sz="2400" dirty="0" err="1" smtClean="0"/>
              <a:t>Надточій</a:t>
            </a:r>
            <a:r>
              <a:rPr lang="ru-RU" sz="2400" dirty="0" smtClean="0"/>
              <a:t> </a:t>
            </a:r>
            <a:r>
              <a:rPr lang="ru-RU" sz="2400" dirty="0" err="1" smtClean="0"/>
              <a:t>проти</a:t>
            </a:r>
            <a:r>
              <a:rPr lang="ru-RU" sz="2400" dirty="0" smtClean="0"/>
              <a:t> </a:t>
            </a:r>
            <a:r>
              <a:rPr lang="ru-RU" sz="2400" dirty="0" err="1" smtClean="0"/>
              <a:t>України</a:t>
            </a:r>
            <a:r>
              <a:rPr lang="ru-RU" sz="2400" dirty="0" smtClean="0"/>
              <a:t>" (</a:t>
            </a:r>
            <a:r>
              <a:rPr lang="ru-RU" sz="2400" dirty="0" err="1" smtClean="0"/>
              <a:t>Заява</a:t>
            </a:r>
            <a:r>
              <a:rPr lang="ru-RU" sz="2400" dirty="0" smtClean="0"/>
              <a:t> N 7460/03) ;</a:t>
            </a:r>
          </a:p>
          <a:p>
            <a:pPr algn="just"/>
            <a:r>
              <a:rPr lang="uk-UA" b="1" dirty="0" smtClean="0"/>
              <a:t>Позбавлення права керування транспортним засобом </a:t>
            </a:r>
            <a:r>
              <a:rPr lang="uk-UA" sz="2400" dirty="0" smtClean="0"/>
              <a:t>(справа “</a:t>
            </a:r>
            <a:r>
              <a:rPr lang="en-US" sz="2400" dirty="0" smtClean="0"/>
              <a:t>MALIGE v. FRANCE</a:t>
            </a:r>
            <a:r>
              <a:rPr lang="uk-UA" sz="2400" dirty="0" smtClean="0"/>
              <a:t>” (заява </a:t>
            </a:r>
            <a:r>
              <a:rPr lang="en-US" sz="2400" dirty="0" smtClean="0"/>
              <a:t>68/1997/852/1059)</a:t>
            </a:r>
          </a:p>
          <a:p>
            <a:pPr algn="just"/>
            <a:r>
              <a:rPr lang="uk-UA" b="1" dirty="0" smtClean="0"/>
              <a:t>Адміністративні арешти </a:t>
            </a:r>
            <a:r>
              <a:rPr lang="uk-UA" sz="2400" dirty="0" smtClean="0"/>
              <a:t>(справи </a:t>
            </a:r>
            <a:r>
              <a:rPr lang="uk-UA" sz="2400" dirty="0" smtClean="0">
                <a:latin typeface="Calibri"/>
              </a:rPr>
              <a:t>"</a:t>
            </a:r>
            <a:r>
              <a:rPr lang="ru-RU" sz="2400" dirty="0" err="1" smtClean="0"/>
              <a:t>Менешева</a:t>
            </a:r>
            <a:r>
              <a:rPr lang="ru-RU" sz="2400" dirty="0" smtClean="0"/>
              <a:t> против России</a:t>
            </a:r>
            <a:r>
              <a:rPr lang="ru-RU" sz="2400" dirty="0" smtClean="0">
                <a:latin typeface="Calibri"/>
              </a:rPr>
              <a:t>"</a:t>
            </a:r>
            <a:r>
              <a:rPr lang="ru-RU" sz="2400" dirty="0" smtClean="0"/>
              <a:t> (</a:t>
            </a:r>
            <a:r>
              <a:rPr lang="ru-RU" sz="2400" dirty="0" err="1" smtClean="0"/>
              <a:t>заява</a:t>
            </a:r>
            <a:r>
              <a:rPr lang="ru-RU" sz="2400" dirty="0" smtClean="0">
                <a:latin typeface="Calibri"/>
              </a:rPr>
              <a:t> </a:t>
            </a:r>
            <a:r>
              <a:rPr lang="ru-RU" sz="2400" dirty="0" smtClean="0"/>
              <a:t>№ 59261/00)</a:t>
            </a:r>
            <a:r>
              <a:rPr lang="ru-RU" sz="2400" i="1" dirty="0" smtClean="0"/>
              <a:t>; </a:t>
            </a:r>
            <a:r>
              <a:rPr lang="ru-RU" sz="2400" i="1" dirty="0" smtClean="0">
                <a:latin typeface="Calibri"/>
              </a:rPr>
              <a:t>"</a:t>
            </a:r>
            <a:r>
              <a:rPr lang="ru-RU" sz="2400" dirty="0" err="1" smtClean="0"/>
              <a:t>Малофеева</a:t>
            </a:r>
            <a:r>
              <a:rPr lang="ru-RU" sz="2400" dirty="0" smtClean="0"/>
              <a:t> против России</a:t>
            </a:r>
            <a:r>
              <a:rPr lang="ru-RU" sz="2400" dirty="0" smtClean="0">
                <a:latin typeface="Calibri"/>
              </a:rPr>
              <a:t>"</a:t>
            </a:r>
            <a:r>
              <a:rPr lang="ru-RU" sz="2400" dirty="0" smtClean="0"/>
              <a:t> </a:t>
            </a:r>
            <a:r>
              <a:rPr lang="ru-RU" sz="2400" dirty="0" err="1" smtClean="0"/>
              <a:t>заява</a:t>
            </a:r>
            <a:r>
              <a:rPr lang="ru-RU" sz="2400" dirty="0" smtClean="0"/>
              <a:t> N 36673/04)</a:t>
            </a:r>
            <a:endParaRPr lang="ru-RU" sz="2400" b="1" dirty="0" smtClean="0"/>
          </a:p>
          <a:p>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rgbClr val="FF0000"/>
                </a:solidFill>
              </a:rPr>
              <a:t>Нормативно-правове регулювання</a:t>
            </a:r>
            <a:br>
              <a:rPr lang="uk-UA" dirty="0" smtClean="0">
                <a:solidFill>
                  <a:srgbClr val="FF0000"/>
                </a:solidFill>
              </a:rPr>
            </a:br>
            <a:r>
              <a:rPr lang="uk-UA" dirty="0" smtClean="0">
                <a:solidFill>
                  <a:srgbClr val="FF0000"/>
                </a:solidFill>
              </a:rPr>
              <a:t>(національне законодавство)</a:t>
            </a:r>
            <a:endParaRPr lang="ru-RU" dirty="0">
              <a:solidFill>
                <a:srgbClr val="FF0000"/>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Нормативно-правове регулювання</a:t>
            </a:r>
            <a:br>
              <a:rPr lang="uk-UA" dirty="0" smtClean="0"/>
            </a:br>
            <a:r>
              <a:rPr lang="uk-UA" dirty="0" smtClean="0"/>
              <a:t>(міжнародні документи)</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1800199"/>
          </a:xfrm>
        </p:spPr>
        <p:txBody>
          <a:bodyPr>
            <a:normAutofit fontScale="90000"/>
          </a:bodyPr>
          <a:lstStyle/>
          <a:p>
            <a:r>
              <a:rPr lang="uk-UA" dirty="0" smtClean="0">
                <a:solidFill>
                  <a:srgbClr val="FF0000"/>
                </a:solidFill>
                <a:effectLst>
                  <a:outerShdw blurRad="38100" dist="38100" dir="2700000" algn="tl">
                    <a:srgbClr val="000000">
                      <a:alpha val="43137"/>
                    </a:srgbClr>
                  </a:outerShdw>
                </a:effectLst>
              </a:rPr>
              <a:t>Стаття 124 Конституції України,    ст. 13 Закону України </a:t>
            </a:r>
            <a:r>
              <a:rPr lang="uk-UA" dirty="0" err="1" smtClean="0">
                <a:solidFill>
                  <a:srgbClr val="FF0000"/>
                </a:solidFill>
                <a:effectLst>
                  <a:outerShdw blurRad="38100" dist="38100" dir="2700000" algn="tl">
                    <a:srgbClr val="000000">
                      <a:alpha val="43137"/>
                    </a:srgbClr>
                  </a:outerShdw>
                </a:effectLst>
              </a:rPr>
              <a:t>“Про</a:t>
            </a:r>
            <a:r>
              <a:rPr lang="uk-UA" dirty="0" smtClean="0">
                <a:solidFill>
                  <a:srgbClr val="FF0000"/>
                </a:solidFill>
                <a:effectLst>
                  <a:outerShdw blurRad="38100" dist="38100" dir="2700000" algn="tl">
                    <a:srgbClr val="000000">
                      <a:alpha val="43137"/>
                    </a:srgbClr>
                  </a:outerShdw>
                </a:effectLst>
              </a:rPr>
              <a:t> судоустрій і статус </a:t>
            </a:r>
            <a:r>
              <a:rPr lang="uk-UA" dirty="0" err="1" smtClean="0">
                <a:solidFill>
                  <a:srgbClr val="FF0000"/>
                </a:solidFill>
                <a:effectLst>
                  <a:outerShdw blurRad="38100" dist="38100" dir="2700000" algn="tl">
                    <a:srgbClr val="000000">
                      <a:alpha val="43137"/>
                    </a:srgbClr>
                  </a:outerShdw>
                </a:effectLst>
              </a:rPr>
              <a:t>суддів”</a:t>
            </a:r>
            <a:endParaRPr lang="ru-RU" dirty="0">
              <a:solidFill>
                <a:srgbClr val="FF0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827584" y="2780928"/>
            <a:ext cx="7704856" cy="2952328"/>
          </a:xfrm>
        </p:spPr>
        <p:txBody>
          <a:bodyPr/>
          <a:lstStyle/>
          <a:p>
            <a:pPr algn="just"/>
            <a:r>
              <a:rPr lang="uk-UA" b="1" dirty="0" smtClean="0">
                <a:solidFill>
                  <a:schemeClr val="tx1"/>
                </a:solidFill>
              </a:rPr>
              <a:t>Судове рішення, яким завершується розгляд справи, є єдиним актом, який у будь-якому судочинстві ухвалюється іменем України</a:t>
            </a:r>
            <a:endParaRPr lang="ru-RU"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Судове рішення</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Якість судового рішення</a:t>
            </a:r>
            <a:endParaRPr lang="ru-RU" dirty="0"/>
          </a:p>
        </p:txBody>
      </p:sp>
      <p:sp>
        <p:nvSpPr>
          <p:cNvPr id="5" name="Содержимое 4"/>
          <p:cNvSpPr>
            <a:spLocks noGrp="1"/>
          </p:cNvSpPr>
          <p:nvPr>
            <p:ph idx="1"/>
          </p:nvPr>
        </p:nvSpPr>
        <p:spPr/>
        <p:txBody>
          <a:bodyPr/>
          <a:lstStyle/>
          <a:p>
            <a:pPr>
              <a:buFont typeface="Wingdings" pitchFamily="2" charset="2"/>
              <a:buChar char="§"/>
            </a:pPr>
            <a:r>
              <a:rPr lang="uk-UA" dirty="0" smtClean="0"/>
              <a:t>Основний критерій якості правосуддя;</a:t>
            </a:r>
          </a:p>
          <a:p>
            <a:pPr>
              <a:buFont typeface="Wingdings" pitchFamily="2" charset="2"/>
              <a:buChar char="§"/>
            </a:pPr>
            <a:r>
              <a:rPr lang="uk-UA" dirty="0" smtClean="0"/>
              <a:t>Відображає реалізацію конституційних принципів</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656184"/>
          </a:xfrm>
        </p:spPr>
        <p:txBody>
          <a:bodyPr>
            <a:normAutofit fontScale="90000"/>
          </a:bodyPr>
          <a:lstStyle/>
          <a:p>
            <a:r>
              <a:rPr lang="uk-UA" dirty="0" smtClean="0">
                <a:solidFill>
                  <a:srgbClr val="FF0000"/>
                </a:solidFill>
              </a:rPr>
              <a:t>Висновок № 11 (2008) Консультативної ради європейських суддів</a:t>
            </a:r>
            <a:endParaRPr lang="ru-RU" dirty="0">
              <a:solidFill>
                <a:srgbClr val="FF0000"/>
              </a:solidFill>
            </a:endParaRPr>
          </a:p>
        </p:txBody>
      </p:sp>
      <p:sp>
        <p:nvSpPr>
          <p:cNvPr id="3" name="Содержимое 2"/>
          <p:cNvSpPr>
            <a:spLocks noGrp="1"/>
          </p:cNvSpPr>
          <p:nvPr>
            <p:ph idx="1"/>
          </p:nvPr>
        </p:nvSpPr>
        <p:spPr>
          <a:xfrm>
            <a:off x="457200" y="1916832"/>
            <a:ext cx="8229600" cy="4209331"/>
          </a:xfrm>
        </p:spPr>
        <p:txBody>
          <a:bodyPr>
            <a:normAutofit/>
          </a:bodyPr>
          <a:lstStyle/>
          <a:p>
            <a:endParaRPr lang="uk-UA" dirty="0" smtClean="0"/>
          </a:p>
          <a:p>
            <a:r>
              <a:rPr lang="uk-UA" dirty="0" err="1" smtClean="0"/>
              <a:t>“Судове</a:t>
            </a:r>
            <a:r>
              <a:rPr lang="uk-UA" dirty="0" smtClean="0"/>
              <a:t> </a:t>
            </a:r>
            <a:r>
              <a:rPr lang="uk-UA" dirty="0" err="1" smtClean="0"/>
              <a:t>рішення”</a:t>
            </a:r>
            <a:r>
              <a:rPr lang="uk-UA" dirty="0" smtClean="0"/>
              <a:t> – судовий документ, що вирішує конкретну справу або питання і виноситься незалежним та безстороннім судом відповідно до статті 6 Європейської конвенції з прав людини і основоположних свобод</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260648"/>
            <a:ext cx="8229600" cy="1800200"/>
          </a:xfrm>
        </p:spPr>
        <p:txBody>
          <a:bodyPr>
            <a:normAutofit/>
          </a:bodyPr>
          <a:lstStyle/>
          <a:p>
            <a:r>
              <a:rPr lang="uk-UA" dirty="0" smtClean="0">
                <a:solidFill>
                  <a:srgbClr val="FF0000"/>
                </a:solidFill>
              </a:rPr>
              <a:t>Складові справедливого суду </a:t>
            </a:r>
            <a:br>
              <a:rPr lang="uk-UA" dirty="0" smtClean="0">
                <a:solidFill>
                  <a:srgbClr val="FF0000"/>
                </a:solidFill>
              </a:rPr>
            </a:br>
            <a:r>
              <a:rPr lang="uk-UA" sz="2800" dirty="0" smtClean="0"/>
              <a:t>(ст. 6 Європейської конвенції з прав людини і основоположних свобод)</a:t>
            </a:r>
            <a:endParaRPr lang="ru-RU" sz="2800" dirty="0"/>
          </a:p>
        </p:txBody>
      </p:sp>
      <p:graphicFrame>
        <p:nvGraphicFramePr>
          <p:cNvPr id="6" name="Содержимое 5"/>
          <p:cNvGraphicFramePr>
            <a:graphicFrameLocks noGrp="1"/>
          </p:cNvGraphicFramePr>
          <p:nvPr>
            <p:ph idx="1"/>
          </p:nvPr>
        </p:nvGraphicFramePr>
        <p:xfrm>
          <a:off x="457200" y="2133600"/>
          <a:ext cx="8229600" cy="3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Запорука ухвалення законного і справедливого судового рішення</a:t>
            </a: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solidFill>
                  <a:srgbClr val="FF0000"/>
                </a:solidFill>
                <a:effectLst>
                  <a:outerShdw blurRad="38100" dist="38100" dir="2700000" algn="tl">
                    <a:srgbClr val="000000">
                      <a:alpha val="43137"/>
                    </a:srgbClr>
                  </a:outerShdw>
                </a:effectLst>
              </a:rPr>
              <a:t>Адміністративна відповідальність</a:t>
            </a:r>
            <a:endParaRPr lang="ru-RU" dirty="0">
              <a:solidFill>
                <a:srgbClr val="FF0000"/>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7"/>
            <a:ext cx="7772400" cy="1224135"/>
          </a:xfrm>
        </p:spPr>
        <p:txBody>
          <a:bodyPr>
            <a:normAutofit/>
          </a:bodyPr>
          <a:lstStyle/>
          <a:p>
            <a:r>
              <a:rPr lang="uk-UA" dirty="0" smtClean="0"/>
              <a:t>Презумпція невинуватості </a:t>
            </a:r>
            <a:endParaRPr lang="ru-RU" dirty="0"/>
          </a:p>
        </p:txBody>
      </p:sp>
      <p:sp>
        <p:nvSpPr>
          <p:cNvPr id="3" name="Подзаголовок 2"/>
          <p:cNvSpPr>
            <a:spLocks noGrp="1"/>
          </p:cNvSpPr>
          <p:nvPr>
            <p:ph type="subTitle" idx="1"/>
          </p:nvPr>
        </p:nvSpPr>
        <p:spPr>
          <a:xfrm>
            <a:off x="683568" y="2060848"/>
            <a:ext cx="7776864" cy="3600400"/>
          </a:xfrm>
        </p:spPr>
        <p:txBody>
          <a:bodyPr>
            <a:normAutofit/>
          </a:bodyPr>
          <a:lstStyle/>
          <a:p>
            <a:pPr algn="just">
              <a:buFont typeface="Wingdings" pitchFamily="2" charset="2"/>
              <a:buChar char="§"/>
            </a:pPr>
            <a:r>
              <a:rPr lang="uk-UA" dirty="0" smtClean="0"/>
              <a:t> </a:t>
            </a:r>
            <a:r>
              <a:rPr lang="uk-UA" sz="2800" dirty="0" smtClean="0">
                <a:solidFill>
                  <a:schemeClr val="tx1"/>
                </a:solidFill>
              </a:rPr>
              <a:t>Рішення Конституційного Суду України від 22 грудня 2010 року </a:t>
            </a:r>
            <a:br>
              <a:rPr lang="uk-UA" sz="2800" dirty="0" smtClean="0">
                <a:solidFill>
                  <a:schemeClr val="tx1"/>
                </a:solidFill>
              </a:rPr>
            </a:br>
            <a:r>
              <a:rPr lang="uk-UA" sz="2800" dirty="0" smtClean="0">
                <a:solidFill>
                  <a:schemeClr val="tx1"/>
                </a:solidFill>
              </a:rPr>
              <a:t>№23-рп/2010;</a:t>
            </a:r>
          </a:p>
          <a:p>
            <a:pPr algn="just"/>
            <a:endParaRPr lang="uk-UA" sz="2800" dirty="0" smtClean="0">
              <a:solidFill>
                <a:schemeClr val="tx1"/>
              </a:solidFill>
            </a:endParaRPr>
          </a:p>
          <a:p>
            <a:pPr algn="just">
              <a:buFont typeface="Wingdings" pitchFamily="2" charset="2"/>
              <a:buChar char="§"/>
            </a:pPr>
            <a:r>
              <a:rPr lang="uk-UA" sz="2800" dirty="0" smtClean="0">
                <a:solidFill>
                  <a:schemeClr val="tx1"/>
                </a:solidFill>
              </a:rPr>
              <a:t>Рекомендація Комітету Міністрів Ради Європи </a:t>
            </a:r>
            <a:r>
              <a:rPr lang="uk-UA" sz="2800" dirty="0" err="1" smtClean="0">
                <a:solidFill>
                  <a:schemeClr val="tx1"/>
                </a:solidFill>
              </a:rPr>
              <a:t>“Про</a:t>
            </a:r>
            <a:r>
              <a:rPr lang="uk-UA" sz="2800" dirty="0" smtClean="0">
                <a:solidFill>
                  <a:schemeClr val="tx1"/>
                </a:solidFill>
              </a:rPr>
              <a:t> адміністративні санкції № Р(91)1 (принцип 7)</a:t>
            </a:r>
            <a:endParaRPr lang="ru-RU" sz="2800"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1433</Words>
  <Application>Microsoft Office PowerPoint</Application>
  <PresentationFormat>Экран (4:3)</PresentationFormat>
  <Paragraphs>85</Paragraphs>
  <Slides>12</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Тема 1.  Судове рішення у справах про адміністративні правопорушення:</vt:lpstr>
      <vt:lpstr>Стаття 124 Конституції України,    ст. 13 Закону України “Про судоустрій і статус суддів”</vt:lpstr>
      <vt:lpstr>Судове рішення</vt:lpstr>
      <vt:lpstr>Якість судового рішення</vt:lpstr>
      <vt:lpstr>Висновок № 11 (2008) Консультативної ради європейських суддів</vt:lpstr>
      <vt:lpstr>Складові справедливого суду  (ст. 6 Європейської конвенції з прав людини і основоположних свобод)</vt:lpstr>
      <vt:lpstr>Запорука ухвалення законного і справедливого судового рішення</vt:lpstr>
      <vt:lpstr>Адміністративна відповідальність</vt:lpstr>
      <vt:lpstr>Презумпція невинуватості </vt:lpstr>
      <vt:lpstr>Кримінальні адміністративні правопорушення</vt:lpstr>
      <vt:lpstr>Нормативно-правове регулювання (національне законодавство)</vt:lpstr>
      <vt:lpstr>Нормативно-правове регулювання (міжнародні документи)</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Стаття 124 Конституції України,    ст. 13 Закону України “Про судоустрій і статус суддів”</dc:title>
  <dc:creator>bakharievaam</dc:creator>
  <cp:lastModifiedBy>Шаповалова Ольга Анатоліївна</cp:lastModifiedBy>
  <cp:revision>30</cp:revision>
  <dcterms:created xsi:type="dcterms:W3CDTF">2016-10-12T12:28:19Z</dcterms:created>
  <dcterms:modified xsi:type="dcterms:W3CDTF">2017-02-16T08:57:56Z</dcterms:modified>
</cp:coreProperties>
</file>